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804" y="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6F121-96E1-AE6F-930C-961280239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0FED0D-097E-059B-8592-A00ED068B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65053-EB1F-AC62-5863-408F6D18E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8F19B-7110-6F76-5F7D-64EAE758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3CA6F-2E9E-8995-C971-8F7CD90D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701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FC846-A9D3-FB46-C355-0EC2BEE07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DCF572-3477-2256-C03F-83FC4A0EE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FE814-EE07-6510-ABA2-021F0FA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8A220-8988-9982-FD1D-BFFA8C85B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C20DC-F443-13C9-6C37-C70B5413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57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B0EF05-CD06-2D56-F494-3F5C4D87A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A3613-F225-3EA8-D16D-86C27548C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624D3-41BB-5DEA-9B80-41ACA557D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0DBCA-AF38-39F9-21AB-0249AD4C3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4616A-24CA-E3DB-8367-15519756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947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298EF-C35F-5E23-29BB-16920215A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964CE-65E5-45F3-B900-AAD0CEF20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C948-B26E-F14B-AE72-FF8A86E2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9BD32-9A69-DC2C-1C8E-5E0FC960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BB7B7-7FE3-BC1F-F546-AED3496C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468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65749-9D89-85AC-BAC9-BE5462FAB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03859-BD3C-E6E5-917A-297FD04B8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D9395-7225-23BE-E598-758E254C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924BB-5AB3-9D9E-7DF1-0AB9EC7B3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75CCD-F2E4-9B5C-454F-1F603F7F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534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9FD3F-0398-8F8B-86D3-BE805E41B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6CBB0-34A9-1F9A-34D3-2EB961E8E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834C6-678C-825C-2934-AED61B458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326C0-0E24-13A4-CB99-B1F8E362A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A7806-0A2E-6EAB-D046-9331D18F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D0297-D6AB-8B66-90D2-AAD6BCF1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520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1D952-39E8-23BB-5053-8CF235BC7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EBEA7-A7F0-3BEA-6B64-547A8D163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E2F35-4CC0-2146-ADF8-BE202E12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39C870-93C8-D4AA-BC27-41E301789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814182-C56E-6364-602E-B1D974D5E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EC4EAB-DE62-5F65-D166-AED33F4C9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59A44A-5ABB-D6F8-5C81-BA814977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6D8A53-9F4E-8D92-862F-F18DBA352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53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703D1-D4BE-7EF7-22DC-FDC313804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0A2C1-C665-A084-CEFE-1084C4A71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388EE-8D2C-F0A5-712D-D5A48C056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B47B55-372C-EB5C-ADF9-74CD699B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482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26CC57-50B4-9889-E36B-E43598FB1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B77BB6-BE29-DED8-0A5E-EEC44FD23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F601B-2253-F712-F5A4-E369B9A6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850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D9AAD-A39A-F568-F76B-67291F855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CC485-30C8-D16E-CEF8-D7FE17893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C7032-B18C-49B8-744E-BD4BB4E78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2C3B6B-49C7-B006-E600-0E9219A85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6DC8A-F7B7-BCF9-7C2A-4D5E59DDF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F5DD-AEE8-4372-D318-65560FC44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68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9CB4C-E563-05E4-43D1-9FD66B390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56BEDE-9403-3D70-9380-F08716DBF6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0ADC5-C2ED-5219-D7A9-9B9F57D05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2545E-99F9-AD62-FCCB-B887FE685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70E3E-002C-D9BC-8180-3BFB5B237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C3E59-24A1-24C8-2C9E-FED6E9FB3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923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340C1B-CC65-9DDF-8E27-02ECC08F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69576-0F11-5160-1F1E-A75942E88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D90F7-8DBF-8196-3450-A63E8CC21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48E08-7C91-47DC-B304-830B32C7A4EE}" type="datetimeFigureOut">
              <a:rPr lang="en-IN" smtClean="0"/>
              <a:t>06-11-2023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C710F-5C43-9372-8DBA-6017EC2CB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02F5C-6E51-4E1A-1476-CFCDA23B4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F7460-EC9B-47E5-BBB4-9DF7E10CA0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139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123E525-A52C-FD0D-62E5-792CBD8AC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505" y="928132"/>
            <a:ext cx="1406935" cy="7818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6614B55-811A-364B-5535-52A24326063D}"/>
              </a:ext>
            </a:extLst>
          </p:cNvPr>
          <p:cNvSpPr txBox="1"/>
          <p:nvPr/>
        </p:nvSpPr>
        <p:spPr>
          <a:xfrm>
            <a:off x="9458960" y="558800"/>
            <a:ext cx="196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Supported By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99BD19-A971-B2B5-14FB-1909F7275420}"/>
              </a:ext>
            </a:extLst>
          </p:cNvPr>
          <p:cNvSpPr txBox="1"/>
          <p:nvPr/>
        </p:nvSpPr>
        <p:spPr>
          <a:xfrm>
            <a:off x="447040" y="325120"/>
            <a:ext cx="279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 CSR Initiative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764ED31-637F-9BB8-C7FF-120CEC7B0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87" y="650240"/>
            <a:ext cx="1835346" cy="97535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C9421DA-4A3D-AD65-E9B2-C06D2FEB3415}"/>
              </a:ext>
            </a:extLst>
          </p:cNvPr>
          <p:cNvSpPr txBox="1"/>
          <p:nvPr/>
        </p:nvSpPr>
        <p:spPr>
          <a:xfrm>
            <a:off x="646527" y="1717708"/>
            <a:ext cx="1197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Jojobera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17BC4C-1D9C-05BE-49AD-36450DA36FD8}"/>
              </a:ext>
            </a:extLst>
          </p:cNvPr>
          <p:cNvSpPr txBox="1"/>
          <p:nvPr/>
        </p:nvSpPr>
        <p:spPr>
          <a:xfrm>
            <a:off x="4287520" y="3157890"/>
            <a:ext cx="497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Mini Science Centre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083B0C-1360-740A-143A-F5E7BE380B00}"/>
              </a:ext>
            </a:extLst>
          </p:cNvPr>
          <p:cNvSpPr txBox="1"/>
          <p:nvPr/>
        </p:nvSpPr>
        <p:spPr>
          <a:xfrm>
            <a:off x="9069167" y="5713829"/>
            <a:ext cx="2970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Powered by</a:t>
            </a:r>
          </a:p>
          <a:p>
            <a:r>
              <a:rPr lang="en-IN" dirty="0"/>
              <a:t>STEM	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39290C-6B61-0A49-E4A4-7E3ACE365B8A}"/>
              </a:ext>
            </a:extLst>
          </p:cNvPr>
          <p:cNvSpPr txBox="1"/>
          <p:nvPr/>
        </p:nvSpPr>
        <p:spPr>
          <a:xfrm>
            <a:off x="798927" y="5557520"/>
            <a:ext cx="2970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NGO partner</a:t>
            </a:r>
          </a:p>
          <a:p>
            <a:r>
              <a:rPr lang="en-IN" dirty="0"/>
              <a:t>ALIH	</a:t>
            </a:r>
          </a:p>
        </p:txBody>
      </p:sp>
    </p:spTree>
    <p:extLst>
      <p:ext uri="{BB962C8B-B14F-4D97-AF65-F5344CB8AC3E}">
        <p14:creationId xmlns:p14="http://schemas.microsoft.com/office/powerpoint/2010/main" val="149334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Arshad Kauser</dc:creator>
  <cp:lastModifiedBy>Arshad Kauser</cp:lastModifiedBy>
  <cp:revision>1</cp:revision>
  <dcterms:created xsi:type="dcterms:W3CDTF">2023-11-06T11:15:24Z</dcterms:created>
  <dcterms:modified xsi:type="dcterms:W3CDTF">2023-11-06T11:15:24Z</dcterms:modified>
</cp:coreProperties>
</file>