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0"/>
  </p:notesMasterIdLst>
  <p:handoutMasterIdLst>
    <p:handoutMasterId r:id="rId11"/>
  </p:handoutMasterIdLst>
  <p:sldIdLst>
    <p:sldId id="256" r:id="rId5"/>
    <p:sldId id="267" r:id="rId6"/>
    <p:sldId id="268" r:id="rId7"/>
    <p:sldId id="265" r:id="rId8"/>
    <p:sldId id="496"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7512" userDrawn="1">
          <p15:clr>
            <a:srgbClr val="A4A3A4"/>
          </p15:clr>
        </p15:guide>
        <p15:guide id="4" pos="168" userDrawn="1">
          <p15:clr>
            <a:srgbClr val="A4A3A4"/>
          </p15:clr>
        </p15:guide>
        <p15:guide id="5" orient="horz" pos="624"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akesh Ravi Varma Yedida" initials="RRVY" lastIdx="1" clrIdx="0">
    <p:extLst>
      <p:ext uri="{19B8F6BF-5375-455C-9EA6-DF929625EA0E}">
        <p15:presenceInfo xmlns:p15="http://schemas.microsoft.com/office/powerpoint/2012/main" userId="S::E000043@cigniti.com::ed542283-ddce-42cf-90c9-e2ea1efd8d4f" providerId="AD"/>
      </p:ext>
    </p:extLst>
  </p:cmAuthor>
  <p:cmAuthor id="2" name="Midhun Pingili" initials="MP" lastIdx="6" clrIdx="1">
    <p:extLst>
      <p:ext uri="{19B8F6BF-5375-455C-9EA6-DF929625EA0E}">
        <p15:presenceInfo xmlns:p15="http://schemas.microsoft.com/office/powerpoint/2012/main" userId="S::E002117@cigniti.com::891c648f-4cd2-472e-bebb-d0a1c7f174c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8132A"/>
    <a:srgbClr val="0C205B"/>
    <a:srgbClr val="0E1E3A"/>
    <a:srgbClr val="244B90"/>
    <a:srgbClr val="142950"/>
    <a:srgbClr val="F2F2F2"/>
    <a:srgbClr val="F2F7FC"/>
    <a:srgbClr val="005D99"/>
    <a:srgbClr val="F47721"/>
    <a:srgbClr val="F8D1B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902E4AB-0A12-41A8-A36F-55C8E87E558E}" v="1" dt="2022-08-04T15:26:49.56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964" autoAdjust="0"/>
    <p:restoredTop sz="87544" autoAdjust="0"/>
  </p:normalViewPr>
  <p:slideViewPr>
    <p:cSldViewPr snapToGrid="0">
      <p:cViewPr varScale="1">
        <p:scale>
          <a:sx n="82" d="100"/>
          <a:sy n="82" d="100"/>
        </p:scale>
        <p:origin x="782" y="72"/>
      </p:cViewPr>
      <p:guideLst>
        <p:guide orient="horz" pos="2160"/>
        <p:guide pos="3840"/>
        <p:guide pos="7512"/>
        <p:guide pos="168"/>
        <p:guide orient="horz" pos="624"/>
      </p:guideLst>
    </p:cSldViewPr>
  </p:slideViewPr>
  <p:notesTextViewPr>
    <p:cViewPr>
      <p:scale>
        <a:sx n="3" d="2"/>
        <a:sy n="3" d="2"/>
      </p:scale>
      <p:origin x="0" y="0"/>
    </p:cViewPr>
  </p:notesTextViewPr>
  <p:notesViewPr>
    <p:cSldViewPr snapToGrid="0">
      <p:cViewPr varScale="1">
        <p:scale>
          <a:sx n="62" d="100"/>
          <a:sy n="62" d="100"/>
        </p:scale>
        <p:origin x="3154" y="77"/>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commentAuthors" Target="commentAuthors.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shish Sopori" userId="3391d881-994a-414d-bc26-3ea9db5c1a10" providerId="ADAL" clId="{2902E4AB-0A12-41A8-A36F-55C8E87E558E}"/>
    <pc:docChg chg="undo custSel addSld delSld modSld sldOrd">
      <pc:chgData name="Ashish Sopori" userId="3391d881-994a-414d-bc26-3ea9db5c1a10" providerId="ADAL" clId="{2902E4AB-0A12-41A8-A36F-55C8E87E558E}" dt="2022-08-04T15:27:24.909" v="39" actId="47"/>
      <pc:docMkLst>
        <pc:docMk/>
      </pc:docMkLst>
      <pc:sldChg chg="modSp mod">
        <pc:chgData name="Ashish Sopori" userId="3391d881-994a-414d-bc26-3ea9db5c1a10" providerId="ADAL" clId="{2902E4AB-0A12-41A8-A36F-55C8E87E558E}" dt="2022-08-04T15:26:03.332" v="30" actId="20577"/>
        <pc:sldMkLst>
          <pc:docMk/>
          <pc:sldMk cId="93796391" sldId="256"/>
        </pc:sldMkLst>
        <pc:spChg chg="mod">
          <ac:chgData name="Ashish Sopori" userId="3391d881-994a-414d-bc26-3ea9db5c1a10" providerId="ADAL" clId="{2902E4AB-0A12-41A8-A36F-55C8E87E558E}" dt="2022-08-04T15:26:03.332" v="30" actId="20577"/>
          <ac:spMkLst>
            <pc:docMk/>
            <pc:sldMk cId="93796391" sldId="256"/>
            <ac:spMk id="4" creationId="{850BEC7B-6540-47EA-B3FB-87028E16DA12}"/>
          </ac:spMkLst>
        </pc:spChg>
      </pc:sldChg>
      <pc:sldChg chg="add ord">
        <pc:chgData name="Ashish Sopori" userId="3391d881-994a-414d-bc26-3ea9db5c1a10" providerId="ADAL" clId="{2902E4AB-0A12-41A8-A36F-55C8E87E558E}" dt="2022-08-04T15:26:53.162" v="33"/>
        <pc:sldMkLst>
          <pc:docMk/>
          <pc:sldMk cId="762913027" sldId="265"/>
        </pc:sldMkLst>
      </pc:sldChg>
      <pc:sldChg chg="modSp add mod">
        <pc:chgData name="Ashish Sopori" userId="3391d881-994a-414d-bc26-3ea9db5c1a10" providerId="ADAL" clId="{2902E4AB-0A12-41A8-A36F-55C8E87E558E}" dt="2022-08-04T15:27:14.225" v="38" actId="14100"/>
        <pc:sldMkLst>
          <pc:docMk/>
          <pc:sldMk cId="3645978704" sldId="267"/>
        </pc:sldMkLst>
        <pc:spChg chg="mod">
          <ac:chgData name="Ashish Sopori" userId="3391d881-994a-414d-bc26-3ea9db5c1a10" providerId="ADAL" clId="{2902E4AB-0A12-41A8-A36F-55C8E87E558E}" dt="2022-08-04T15:27:14.225" v="38" actId="14100"/>
          <ac:spMkLst>
            <pc:docMk/>
            <pc:sldMk cId="3645978704" sldId="267"/>
            <ac:spMk id="4" creationId="{E673D9B9-4157-4D63-B3A1-262EF14F54A4}"/>
          </ac:spMkLst>
        </pc:spChg>
      </pc:sldChg>
      <pc:sldChg chg="add ord">
        <pc:chgData name="Ashish Sopori" userId="3391d881-994a-414d-bc26-3ea9db5c1a10" providerId="ADAL" clId="{2902E4AB-0A12-41A8-A36F-55C8E87E558E}" dt="2022-08-04T15:26:55.285" v="35"/>
        <pc:sldMkLst>
          <pc:docMk/>
          <pc:sldMk cId="4215085356" sldId="268"/>
        </pc:sldMkLst>
      </pc:sldChg>
      <pc:sldChg chg="del">
        <pc:chgData name="Ashish Sopori" userId="3391d881-994a-414d-bc26-3ea9db5c1a10" providerId="ADAL" clId="{2902E4AB-0A12-41A8-A36F-55C8E87E558E}" dt="2022-08-04T15:27:24.909" v="39" actId="47"/>
        <pc:sldMkLst>
          <pc:docMk/>
          <pc:sldMk cId="2656272111" sldId="2147308855"/>
        </pc:sldMkLst>
      </pc:sldChg>
      <pc:sldChg chg="del">
        <pc:chgData name="Ashish Sopori" userId="3391d881-994a-414d-bc26-3ea9db5c1a10" providerId="ADAL" clId="{2902E4AB-0A12-41A8-A36F-55C8E87E558E}" dt="2022-08-04T15:27:24.909" v="39" actId="47"/>
        <pc:sldMkLst>
          <pc:docMk/>
          <pc:sldMk cId="458954327" sldId="2147308856"/>
        </pc:sldMkLst>
      </pc:sldChg>
      <pc:sldChg chg="del">
        <pc:chgData name="Ashish Sopori" userId="3391d881-994a-414d-bc26-3ea9db5c1a10" providerId="ADAL" clId="{2902E4AB-0A12-41A8-A36F-55C8E87E558E}" dt="2022-08-04T15:27:24.909" v="39" actId="47"/>
        <pc:sldMkLst>
          <pc:docMk/>
          <pc:sldMk cId="1226957891" sldId="2147308857"/>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C5B0533-4EEF-44BC-837C-8DCFEC0B8B7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8E1E113A-9F2F-45E9-B343-B8314F0E779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A69B4B7-FF25-4752-9407-D6477A571790}" type="datetimeFigureOut">
              <a:rPr lang="en-US" smtClean="0"/>
              <a:t>04-Aug-22</a:t>
            </a:fld>
            <a:endParaRPr lang="en-US"/>
          </a:p>
        </p:txBody>
      </p:sp>
      <p:sp>
        <p:nvSpPr>
          <p:cNvPr id="4" name="Footer Placeholder 3">
            <a:extLst>
              <a:ext uri="{FF2B5EF4-FFF2-40B4-BE49-F238E27FC236}">
                <a16:creationId xmlns:a16="http://schemas.microsoft.com/office/drawing/2014/main" id="{635D264C-F759-4233-B555-B18FF3EDA74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26269131-4B31-4C75-9130-40911B36DA8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7CCB645-5C3C-4F8A-B226-99D2E083E6DA}" type="slidenum">
              <a:rPr lang="en-US" smtClean="0"/>
              <a:t>‹#›</a:t>
            </a:fld>
            <a:endParaRPr lang="en-US"/>
          </a:p>
        </p:txBody>
      </p:sp>
    </p:spTree>
    <p:extLst>
      <p:ext uri="{BB962C8B-B14F-4D97-AF65-F5344CB8AC3E}">
        <p14:creationId xmlns:p14="http://schemas.microsoft.com/office/powerpoint/2010/main" val="37695382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9DB66D-613C-4E76-A61D-EA5A5E19BEFE}" type="datetimeFigureOut">
              <a:rPr lang="en-US" smtClean="0"/>
              <a:t>04-Aug-22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12B4BA9-627C-4711-A9B3-A9263F1C39E3}" type="slidenum">
              <a:rPr lang="en-US" smtClean="0"/>
              <a:t>‹#›</a:t>
            </a:fld>
            <a:endParaRPr lang="en-US"/>
          </a:p>
        </p:txBody>
      </p:sp>
    </p:spTree>
    <p:extLst>
      <p:ext uri="{BB962C8B-B14F-4D97-AF65-F5344CB8AC3E}">
        <p14:creationId xmlns:p14="http://schemas.microsoft.com/office/powerpoint/2010/main" val="16924424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l" defTabSz="914400" rtl="0" eaLnBrk="1" latinLnBrk="0" hangingPunct="1">
              <a:lnSpc>
                <a:spcPct val="150000"/>
              </a:lnSpc>
              <a:buFont typeface="Arial" panose="020B0604020202020204" pitchFamily="34" charset="0"/>
              <a:buChar char="•"/>
            </a:pP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5"/>
          </p:nvPr>
        </p:nvSpPr>
        <p:spPr/>
        <p:txBody>
          <a:bodyPr/>
          <a:lstStyle/>
          <a:p>
            <a:fld id="{59943F43-9C8C-401E-937D-E93A1A7E2FF8}" type="slidenum">
              <a:rPr lang="en-IN" smtClean="0"/>
              <a:t>5</a:t>
            </a:fld>
            <a:endParaRPr lang="en-IN"/>
          </a:p>
        </p:txBody>
      </p:sp>
    </p:spTree>
    <p:extLst>
      <p:ext uri="{BB962C8B-B14F-4D97-AF65-F5344CB8AC3E}">
        <p14:creationId xmlns:p14="http://schemas.microsoft.com/office/powerpoint/2010/main" val="12330220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5ADD3EB2-869A-4BFA-9529-48C3855E3D2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7" name="Rectangle 6">
            <a:extLst>
              <a:ext uri="{FF2B5EF4-FFF2-40B4-BE49-F238E27FC236}">
                <a16:creationId xmlns:a16="http://schemas.microsoft.com/office/drawing/2014/main" id="{75E60EB8-5724-4D39-BE87-54A2F2EF8475}"/>
              </a:ext>
            </a:extLst>
          </p:cNvPr>
          <p:cNvSpPr/>
          <p:nvPr userDrawn="1"/>
        </p:nvSpPr>
        <p:spPr>
          <a:xfrm>
            <a:off x="0" y="6476418"/>
            <a:ext cx="12192000" cy="365125"/>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843BC5E-B3A0-4BCA-A52B-5BC7FCF579D3}"/>
              </a:ext>
            </a:extLst>
          </p:cNvPr>
          <p:cNvSpPr>
            <a:spLocks noGrp="1"/>
          </p:cNvSpPr>
          <p:nvPr>
            <p:ph type="ctrTitle"/>
          </p:nvPr>
        </p:nvSpPr>
        <p:spPr>
          <a:xfrm>
            <a:off x="406400" y="1214146"/>
            <a:ext cx="9144000" cy="2387600"/>
          </a:xfrm>
        </p:spPr>
        <p:txBody>
          <a:bodyPr anchor="b"/>
          <a:lstStyle>
            <a:lvl1pPr algn="l">
              <a:defRPr sz="6000">
                <a:solidFill>
                  <a:schemeClr val="bg1"/>
                </a:solidFill>
              </a:defRPr>
            </a:lvl1pPr>
          </a:lstStyle>
          <a:p>
            <a:r>
              <a:rPr lang="en-US" dirty="0"/>
              <a:t>Click to edit Master title style</a:t>
            </a:r>
          </a:p>
        </p:txBody>
      </p:sp>
      <p:sp>
        <p:nvSpPr>
          <p:cNvPr id="3" name="Subtitle 2">
            <a:extLst>
              <a:ext uri="{FF2B5EF4-FFF2-40B4-BE49-F238E27FC236}">
                <a16:creationId xmlns:a16="http://schemas.microsoft.com/office/drawing/2014/main" id="{82E06E13-FBBE-4889-9312-903E34306B15}"/>
              </a:ext>
            </a:extLst>
          </p:cNvPr>
          <p:cNvSpPr>
            <a:spLocks noGrp="1"/>
          </p:cNvSpPr>
          <p:nvPr>
            <p:ph type="subTitle" idx="1"/>
          </p:nvPr>
        </p:nvSpPr>
        <p:spPr>
          <a:xfrm>
            <a:off x="406400" y="3693821"/>
            <a:ext cx="9144000" cy="1655762"/>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extBox 9">
            <a:extLst>
              <a:ext uri="{FF2B5EF4-FFF2-40B4-BE49-F238E27FC236}">
                <a16:creationId xmlns:a16="http://schemas.microsoft.com/office/drawing/2014/main" id="{AA9ABB07-F2FB-4C6D-8971-84C52C535A78}"/>
              </a:ext>
            </a:extLst>
          </p:cNvPr>
          <p:cNvSpPr txBox="1"/>
          <p:nvPr userDrawn="1"/>
        </p:nvSpPr>
        <p:spPr>
          <a:xfrm>
            <a:off x="2061436" y="6481495"/>
            <a:ext cx="8069132" cy="338554"/>
          </a:xfrm>
          <a:prstGeom prst="rect">
            <a:avLst/>
          </a:prstGeom>
          <a:noFill/>
        </p:spPr>
        <p:txBody>
          <a:bodyPr wrap="none" rtlCol="0">
            <a:spAutoFit/>
          </a:bodyPr>
          <a:lstStyle/>
          <a:p>
            <a:pPr algn="ctr"/>
            <a:r>
              <a:rPr lang="en-US" sz="1600" b="0" dirty="0">
                <a:solidFill>
                  <a:schemeClr val="bg1"/>
                </a:solidFill>
                <a:latin typeface="Roboto" pitchFamily="2" charset="0"/>
                <a:ea typeface="Roboto" pitchFamily="2" charset="0"/>
              </a:rPr>
              <a:t>World's Leading AI &amp; IP-led Digital Assurance &amp; Digital Engineering Services Company</a:t>
            </a:r>
          </a:p>
        </p:txBody>
      </p:sp>
      <p:pic>
        <p:nvPicPr>
          <p:cNvPr id="4" name="Graphic 3">
            <a:extLst>
              <a:ext uri="{FF2B5EF4-FFF2-40B4-BE49-F238E27FC236}">
                <a16:creationId xmlns:a16="http://schemas.microsoft.com/office/drawing/2014/main" id="{F813539A-B267-4F57-8B95-4FADD2AA8131}"/>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0302984" y="340302"/>
            <a:ext cx="1463708" cy="490971"/>
          </a:xfrm>
          <a:prstGeom prst="rect">
            <a:avLst/>
          </a:prstGeom>
        </p:spPr>
      </p:pic>
    </p:spTree>
    <p:extLst>
      <p:ext uri="{BB962C8B-B14F-4D97-AF65-F5344CB8AC3E}">
        <p14:creationId xmlns:p14="http://schemas.microsoft.com/office/powerpoint/2010/main" val="40990710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C7517C-BF0D-49D4-86F6-A9C81E55D27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DA4FC23-D0E5-4EEC-B82D-8B30198A2AB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0EDA18E-34B0-4841-9B0B-FF2F95A46B08}"/>
              </a:ext>
            </a:extLst>
          </p:cNvPr>
          <p:cNvSpPr>
            <a:spLocks noGrp="1"/>
          </p:cNvSpPr>
          <p:nvPr>
            <p:ph type="dt" sz="half" idx="10"/>
          </p:nvPr>
        </p:nvSpPr>
        <p:spPr/>
        <p:txBody>
          <a:bodyPr/>
          <a:lstStyle/>
          <a:p>
            <a:fld id="{F6722B78-2DF7-4491-AF3A-89146D649AAF}" type="datetimeFigureOut">
              <a:rPr lang="en-US" smtClean="0"/>
              <a:t>04-Aug-22</a:t>
            </a:fld>
            <a:endParaRPr lang="en-US"/>
          </a:p>
        </p:txBody>
      </p:sp>
      <p:sp>
        <p:nvSpPr>
          <p:cNvPr id="5" name="Footer Placeholder 4">
            <a:extLst>
              <a:ext uri="{FF2B5EF4-FFF2-40B4-BE49-F238E27FC236}">
                <a16:creationId xmlns:a16="http://schemas.microsoft.com/office/drawing/2014/main" id="{DCBC1746-AA8C-41ED-A7B9-BE4D44AD13E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C682C4D-77F1-42B5-882F-35053CA18610}"/>
              </a:ext>
            </a:extLst>
          </p:cNvPr>
          <p:cNvSpPr>
            <a:spLocks noGrp="1"/>
          </p:cNvSpPr>
          <p:nvPr>
            <p:ph type="sldNum" sz="quarter" idx="12"/>
          </p:nvPr>
        </p:nvSpPr>
        <p:spPr/>
        <p:txBody>
          <a:bodyPr/>
          <a:lstStyle/>
          <a:p>
            <a:fld id="{9816A55B-C3A6-4F82-8A9F-AE19CA648584}" type="slidenum">
              <a:rPr lang="en-US" smtClean="0"/>
              <a:t>‹#›</a:t>
            </a:fld>
            <a:endParaRPr lang="en-US"/>
          </a:p>
        </p:txBody>
      </p:sp>
    </p:spTree>
    <p:extLst>
      <p:ext uri="{BB962C8B-B14F-4D97-AF65-F5344CB8AC3E}">
        <p14:creationId xmlns:p14="http://schemas.microsoft.com/office/powerpoint/2010/main" val="17570902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94BB072-574D-4EF1-AC97-B41AE38AFF5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032AFA5-E1FE-4AC1-8302-8331B11D03F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D1B89A1-B3B3-4CED-A32A-CA593FB22962}"/>
              </a:ext>
            </a:extLst>
          </p:cNvPr>
          <p:cNvSpPr>
            <a:spLocks noGrp="1"/>
          </p:cNvSpPr>
          <p:nvPr>
            <p:ph type="dt" sz="half" idx="10"/>
          </p:nvPr>
        </p:nvSpPr>
        <p:spPr/>
        <p:txBody>
          <a:bodyPr/>
          <a:lstStyle/>
          <a:p>
            <a:fld id="{F6722B78-2DF7-4491-AF3A-89146D649AAF}" type="datetimeFigureOut">
              <a:rPr lang="en-US" smtClean="0"/>
              <a:t>04-Aug-22</a:t>
            </a:fld>
            <a:endParaRPr lang="en-US"/>
          </a:p>
        </p:txBody>
      </p:sp>
      <p:sp>
        <p:nvSpPr>
          <p:cNvPr id="5" name="Footer Placeholder 4">
            <a:extLst>
              <a:ext uri="{FF2B5EF4-FFF2-40B4-BE49-F238E27FC236}">
                <a16:creationId xmlns:a16="http://schemas.microsoft.com/office/drawing/2014/main" id="{2CFFFBA7-F6BF-47EE-B52E-3029358AD3B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2CDD6AF-20E1-4DA0-B6CF-B4042BDF63D7}"/>
              </a:ext>
            </a:extLst>
          </p:cNvPr>
          <p:cNvSpPr>
            <a:spLocks noGrp="1"/>
          </p:cNvSpPr>
          <p:nvPr>
            <p:ph type="sldNum" sz="quarter" idx="12"/>
          </p:nvPr>
        </p:nvSpPr>
        <p:spPr/>
        <p:txBody>
          <a:bodyPr/>
          <a:lstStyle/>
          <a:p>
            <a:fld id="{9816A55B-C3A6-4F82-8A9F-AE19CA648584}" type="slidenum">
              <a:rPr lang="en-US" smtClean="0"/>
              <a:t>‹#›</a:t>
            </a:fld>
            <a:endParaRPr lang="en-US"/>
          </a:p>
        </p:txBody>
      </p:sp>
    </p:spTree>
    <p:extLst>
      <p:ext uri="{BB962C8B-B14F-4D97-AF65-F5344CB8AC3E}">
        <p14:creationId xmlns:p14="http://schemas.microsoft.com/office/powerpoint/2010/main" val="12969864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7170436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5_Title Slid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5660F20-E5A3-431A-90CD-D1D79855285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300" y="337"/>
            <a:ext cx="12191400" cy="6857663"/>
          </a:xfrm>
          <a:prstGeom prst="rect">
            <a:avLst/>
          </a:prstGeom>
        </p:spPr>
      </p:pic>
    </p:spTree>
    <p:extLst>
      <p:ext uri="{BB962C8B-B14F-4D97-AF65-F5344CB8AC3E}">
        <p14:creationId xmlns:p14="http://schemas.microsoft.com/office/powerpoint/2010/main" val="4549011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6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3117930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5566B656-6174-4DA3-8ED4-DC80A40DD4A2}"/>
              </a:ext>
            </a:extLst>
          </p:cNvPr>
          <p:cNvSpPr>
            <a:spLocks noGrp="1"/>
          </p:cNvSpPr>
          <p:nvPr>
            <p:ph type="title"/>
          </p:nvPr>
        </p:nvSpPr>
        <p:spPr>
          <a:xfrm>
            <a:off x="185057" y="52711"/>
            <a:ext cx="10515600" cy="905377"/>
          </a:xfrm>
        </p:spPr>
        <p:txBody>
          <a:bodyPr>
            <a:normAutofit/>
          </a:bodyPr>
          <a:lstStyle>
            <a:lvl1pPr algn="l" defTabSz="914400" rtl="0" eaLnBrk="1" latinLnBrk="0" hangingPunct="1">
              <a:lnSpc>
                <a:spcPct val="90000"/>
              </a:lnSpc>
              <a:spcBef>
                <a:spcPct val="0"/>
              </a:spcBef>
              <a:buNone/>
              <a:defRPr lang="en-US" sz="3200" b="1" kern="1200" dirty="0">
                <a:solidFill>
                  <a:schemeClr val="tx1"/>
                </a:solidFill>
                <a:latin typeface="Calibri bold" panose="020F0702030404030204" pitchFamily="34" charset="0"/>
                <a:ea typeface="Segoe UI Black" panose="020B0A02040204020203" pitchFamily="34" charset="0"/>
                <a:cs typeface="Calibri bold" panose="020F0702030404030204" pitchFamily="34" charset="0"/>
              </a:defRPr>
            </a:lvl1pPr>
          </a:lstStyle>
          <a:p>
            <a:r>
              <a:rPr lang="en-US" dirty="0"/>
              <a:t>Click to edit Master title style</a:t>
            </a:r>
          </a:p>
        </p:txBody>
      </p:sp>
      <p:sp>
        <p:nvSpPr>
          <p:cNvPr id="13" name="Rectangle 12">
            <a:extLst>
              <a:ext uri="{FF2B5EF4-FFF2-40B4-BE49-F238E27FC236}">
                <a16:creationId xmlns:a16="http://schemas.microsoft.com/office/drawing/2014/main" id="{59720609-6667-4311-AC52-9941A323E09D}"/>
              </a:ext>
            </a:extLst>
          </p:cNvPr>
          <p:cNvSpPr/>
          <p:nvPr userDrawn="1"/>
        </p:nvSpPr>
        <p:spPr>
          <a:xfrm>
            <a:off x="0" y="6323237"/>
            <a:ext cx="12192000" cy="54244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542"/>
          </a:p>
        </p:txBody>
      </p:sp>
      <p:sp>
        <p:nvSpPr>
          <p:cNvPr id="14" name="Slide Number Placeholder 5">
            <a:extLst>
              <a:ext uri="{FF2B5EF4-FFF2-40B4-BE49-F238E27FC236}">
                <a16:creationId xmlns:a16="http://schemas.microsoft.com/office/drawing/2014/main" id="{07484D26-F665-4CCD-BFB1-C642B8EE6D18}"/>
              </a:ext>
            </a:extLst>
          </p:cNvPr>
          <p:cNvSpPr txBox="1">
            <a:spLocks/>
          </p:cNvSpPr>
          <p:nvPr userDrawn="1"/>
        </p:nvSpPr>
        <p:spPr>
          <a:xfrm>
            <a:off x="11564255" y="6387889"/>
            <a:ext cx="381000" cy="365125"/>
          </a:xfrm>
          <a:prstGeom prst="rect">
            <a:avLst/>
          </a:prstGeom>
        </p:spPr>
        <p:txBody>
          <a:bodyPr vert="horz" lIns="91440" tIns="45720" rIns="91440" bIns="45720" rtlCol="0" anchor="ctr"/>
          <a:lstStyle>
            <a:lvl1pPr>
              <a:defRPr sz="900">
                <a:solidFill>
                  <a:schemeClr val="bg1"/>
                </a:solidFill>
                <a:latin typeface="Arial" pitchFamily="34" charset="0"/>
                <a:cs typeface="Arial" pitchFamily="34" charset="0"/>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AAA4811D-B4B2-4B1C-93B6-FEAC140DC2A2}" type="slidenum">
              <a:rPr kumimoji="0" lang="en-US" sz="1200" b="0" i="0" u="none" strike="noStrike" kern="1200" cap="none" spc="0" normalizeH="0" baseline="0" noProof="0" smtClean="0">
                <a:ln>
                  <a:noFill/>
                </a:ln>
                <a:solidFill>
                  <a:schemeClr val="tx1">
                    <a:lumMod val="50000"/>
                    <a:lumOff val="50000"/>
                  </a:schemeClr>
                </a:solidFill>
                <a:effectLst/>
                <a:uLnTx/>
                <a:uFillTx/>
                <a:latin typeface="Roboto Bk" pitchFamily="2" charset="0"/>
                <a:ea typeface="Roboto Bk" pitchFamily="2" charset="0"/>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schemeClr val="tx1">
                  <a:lumMod val="50000"/>
                  <a:lumOff val="50000"/>
                </a:schemeClr>
              </a:solidFill>
              <a:effectLst/>
              <a:uLnTx/>
              <a:uFillTx/>
              <a:latin typeface="Roboto Bk" pitchFamily="2" charset="0"/>
              <a:ea typeface="Roboto Bk" pitchFamily="2" charset="0"/>
              <a:cs typeface="Arial" pitchFamily="34" charset="0"/>
            </a:endParaRPr>
          </a:p>
        </p:txBody>
      </p:sp>
      <p:sp>
        <p:nvSpPr>
          <p:cNvPr id="17" name="Rectangle 16">
            <a:extLst>
              <a:ext uri="{FF2B5EF4-FFF2-40B4-BE49-F238E27FC236}">
                <a16:creationId xmlns:a16="http://schemas.microsoft.com/office/drawing/2014/main" id="{B77670C8-3AF6-484F-8CEC-9C9F8EA964CD}"/>
              </a:ext>
            </a:extLst>
          </p:cNvPr>
          <p:cNvSpPr/>
          <p:nvPr userDrawn="1"/>
        </p:nvSpPr>
        <p:spPr>
          <a:xfrm>
            <a:off x="2978728" y="6482302"/>
            <a:ext cx="6234545" cy="246221"/>
          </a:xfrm>
          <a:prstGeom prst="rect">
            <a:avLst/>
          </a:prstGeom>
        </p:spPr>
        <p:txBody>
          <a:bodyPr wrap="square">
            <a:spAutoFit/>
          </a:bodyPr>
          <a:lstStyle/>
          <a:p>
            <a:pPr marL="0" marR="0" indent="0" algn="ctr" defTabSz="914251" rtl="0" eaLnBrk="1" fontAlgn="auto" latinLnBrk="0" hangingPunct="1">
              <a:lnSpc>
                <a:spcPct val="100000"/>
              </a:lnSpc>
              <a:spcBef>
                <a:spcPts val="0"/>
              </a:spcBef>
              <a:spcAft>
                <a:spcPts val="0"/>
              </a:spcAft>
              <a:buClrTx/>
              <a:buSzTx/>
              <a:buFontTx/>
              <a:buNone/>
              <a:tabLst/>
              <a:defRPr/>
            </a:pPr>
            <a:r>
              <a:rPr lang="en-US" sz="1000" dirty="0">
                <a:solidFill>
                  <a:schemeClr val="tx1">
                    <a:lumMod val="50000"/>
                    <a:lumOff val="50000"/>
                  </a:schemeClr>
                </a:solidFill>
                <a:latin typeface="Roboto" pitchFamily="2" charset="0"/>
                <a:ea typeface="Roboto" pitchFamily="2" charset="0"/>
                <a:cs typeface="Arial" panose="020B0604020202020204" pitchFamily="34" charset="0"/>
              </a:rPr>
              <a:t>www.cigniti.com  |  Unsolicited Distribution is Restricted. Copyright @ 2022, Cigniti Technologies</a:t>
            </a:r>
          </a:p>
        </p:txBody>
      </p:sp>
      <p:pic>
        <p:nvPicPr>
          <p:cNvPr id="18" name="Graphic 17">
            <a:extLst>
              <a:ext uri="{FF2B5EF4-FFF2-40B4-BE49-F238E27FC236}">
                <a16:creationId xmlns:a16="http://schemas.microsoft.com/office/drawing/2014/main" id="{951B01B2-0F0D-4336-9CA6-20211E26D6FE}"/>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31578" y="6466469"/>
            <a:ext cx="836323" cy="280526"/>
          </a:xfrm>
          <a:prstGeom prst="rect">
            <a:avLst/>
          </a:prstGeom>
        </p:spPr>
      </p:pic>
    </p:spTree>
    <p:extLst>
      <p:ext uri="{BB962C8B-B14F-4D97-AF65-F5344CB8AC3E}">
        <p14:creationId xmlns:p14="http://schemas.microsoft.com/office/powerpoint/2010/main" val="6818040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155536C-996E-43D1-8625-0F29B1F370B6}"/>
              </a:ext>
            </a:extLst>
          </p:cNvPr>
          <p:cNvSpPr/>
          <p:nvPr userDrawn="1"/>
        </p:nvSpPr>
        <p:spPr>
          <a:xfrm>
            <a:off x="0" y="6197602"/>
            <a:ext cx="12192000" cy="66808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542"/>
          </a:p>
        </p:txBody>
      </p:sp>
      <p:sp>
        <p:nvSpPr>
          <p:cNvPr id="8" name="Slide Number Placeholder 5">
            <a:extLst>
              <a:ext uri="{FF2B5EF4-FFF2-40B4-BE49-F238E27FC236}">
                <a16:creationId xmlns:a16="http://schemas.microsoft.com/office/drawing/2014/main" id="{83DCDB49-67CF-4DD3-81B5-238996C0ED96}"/>
              </a:ext>
            </a:extLst>
          </p:cNvPr>
          <p:cNvSpPr txBox="1">
            <a:spLocks/>
          </p:cNvSpPr>
          <p:nvPr userDrawn="1"/>
        </p:nvSpPr>
        <p:spPr>
          <a:xfrm>
            <a:off x="11564255" y="6323237"/>
            <a:ext cx="381000" cy="365125"/>
          </a:xfrm>
          <a:prstGeom prst="rect">
            <a:avLst/>
          </a:prstGeom>
        </p:spPr>
        <p:txBody>
          <a:bodyPr vert="horz" lIns="91440" tIns="45720" rIns="91440" bIns="45720" rtlCol="0" anchor="ctr"/>
          <a:lstStyle>
            <a:lvl1pPr>
              <a:defRPr sz="900">
                <a:solidFill>
                  <a:schemeClr val="bg1"/>
                </a:solidFill>
                <a:latin typeface="Arial" pitchFamily="34" charset="0"/>
                <a:cs typeface="Arial" pitchFamily="34" charset="0"/>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AAA4811D-B4B2-4B1C-93B6-FEAC140DC2A2}" type="slidenum">
              <a:rPr kumimoji="0" lang="en-US" sz="1200" b="0" i="0" u="none" strike="noStrike" kern="1200" cap="none" spc="0" normalizeH="0" baseline="0" noProof="0" smtClean="0">
                <a:ln>
                  <a:noFill/>
                </a:ln>
                <a:solidFill>
                  <a:schemeClr val="tx1">
                    <a:lumMod val="50000"/>
                    <a:lumOff val="50000"/>
                  </a:schemeClr>
                </a:solidFill>
                <a:effectLst/>
                <a:uLnTx/>
                <a:uFillTx/>
                <a:latin typeface="Roboto Bk" pitchFamily="2" charset="0"/>
                <a:ea typeface="Roboto Bk" pitchFamily="2" charset="0"/>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schemeClr val="tx1">
                  <a:lumMod val="50000"/>
                  <a:lumOff val="50000"/>
                </a:schemeClr>
              </a:solidFill>
              <a:effectLst/>
              <a:uLnTx/>
              <a:uFillTx/>
              <a:latin typeface="Roboto Bk" pitchFamily="2" charset="0"/>
              <a:ea typeface="Roboto Bk" pitchFamily="2" charset="0"/>
              <a:cs typeface="Arial" pitchFamily="34" charset="0"/>
            </a:endParaRPr>
          </a:p>
        </p:txBody>
      </p:sp>
      <p:sp>
        <p:nvSpPr>
          <p:cNvPr id="10" name="Rectangle 9">
            <a:extLst>
              <a:ext uri="{FF2B5EF4-FFF2-40B4-BE49-F238E27FC236}">
                <a16:creationId xmlns:a16="http://schemas.microsoft.com/office/drawing/2014/main" id="{B34F4227-26B9-4118-99BB-EE3D5C44CECF}"/>
              </a:ext>
            </a:extLst>
          </p:cNvPr>
          <p:cNvSpPr/>
          <p:nvPr userDrawn="1"/>
        </p:nvSpPr>
        <p:spPr>
          <a:xfrm>
            <a:off x="2978728" y="6579101"/>
            <a:ext cx="6234545" cy="246221"/>
          </a:xfrm>
          <a:prstGeom prst="rect">
            <a:avLst/>
          </a:prstGeom>
        </p:spPr>
        <p:txBody>
          <a:bodyPr wrap="square">
            <a:spAutoFit/>
          </a:bodyPr>
          <a:lstStyle/>
          <a:p>
            <a:pPr marL="0" marR="0" indent="0" algn="ctr" defTabSz="914251" rtl="0" eaLnBrk="1" fontAlgn="auto" latinLnBrk="0" hangingPunct="1">
              <a:lnSpc>
                <a:spcPct val="100000"/>
              </a:lnSpc>
              <a:spcBef>
                <a:spcPts val="0"/>
              </a:spcBef>
              <a:spcAft>
                <a:spcPts val="0"/>
              </a:spcAft>
              <a:buClrTx/>
              <a:buSzTx/>
              <a:buFontTx/>
              <a:buNone/>
              <a:tabLst/>
              <a:defRPr/>
            </a:pPr>
            <a:r>
              <a:rPr lang="en-US" sz="1000">
                <a:solidFill>
                  <a:schemeClr val="tx1">
                    <a:lumMod val="50000"/>
                    <a:lumOff val="50000"/>
                  </a:schemeClr>
                </a:solidFill>
                <a:latin typeface="Roboto" pitchFamily="2" charset="0"/>
                <a:ea typeface="Roboto" pitchFamily="2" charset="0"/>
                <a:cs typeface="Arial" panose="020B0604020202020204" pitchFamily="34" charset="0"/>
              </a:rPr>
              <a:t>www.cigniti.com  |  Unsolicited Distribution is Restricted. Copyright @ 2022, Cigniti Technologies</a:t>
            </a:r>
          </a:p>
        </p:txBody>
      </p:sp>
      <p:sp>
        <p:nvSpPr>
          <p:cNvPr id="11" name="TextBox 10">
            <a:extLst>
              <a:ext uri="{FF2B5EF4-FFF2-40B4-BE49-F238E27FC236}">
                <a16:creationId xmlns:a16="http://schemas.microsoft.com/office/drawing/2014/main" id="{F1DE9773-BB73-4531-A32B-EF052C0AF27F}"/>
              </a:ext>
            </a:extLst>
          </p:cNvPr>
          <p:cNvSpPr txBox="1"/>
          <p:nvPr userDrawn="1"/>
        </p:nvSpPr>
        <p:spPr>
          <a:xfrm>
            <a:off x="4875218" y="6273686"/>
            <a:ext cx="2441566" cy="338554"/>
          </a:xfrm>
          <a:prstGeom prst="rect">
            <a:avLst/>
          </a:prstGeom>
          <a:noFill/>
        </p:spPr>
        <p:txBody>
          <a:bodyPr wrap="none" rtlCol="0">
            <a:spAutoFit/>
          </a:bodyPr>
          <a:lstStyle/>
          <a:p>
            <a:pPr algn="ctr"/>
            <a:r>
              <a:rPr lang="en-US" sz="1600" b="0">
                <a:solidFill>
                  <a:schemeClr val="tx1">
                    <a:lumMod val="65000"/>
                    <a:lumOff val="35000"/>
                  </a:schemeClr>
                </a:solidFill>
                <a:latin typeface="Roboto" pitchFamily="2" charset="0"/>
                <a:ea typeface="Roboto" pitchFamily="2" charset="0"/>
              </a:rPr>
              <a:t>Stay Digital, Stay Ahead </a:t>
            </a:r>
          </a:p>
        </p:txBody>
      </p:sp>
      <p:pic>
        <p:nvPicPr>
          <p:cNvPr id="2" name="Graphic 1">
            <a:extLst>
              <a:ext uri="{FF2B5EF4-FFF2-40B4-BE49-F238E27FC236}">
                <a16:creationId xmlns:a16="http://schemas.microsoft.com/office/drawing/2014/main" id="{01F327D7-421F-4DC7-BA38-558B3A4EE58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31578" y="6392581"/>
            <a:ext cx="836323" cy="280526"/>
          </a:xfrm>
          <a:prstGeom prst="rect">
            <a:avLst/>
          </a:prstGeom>
        </p:spPr>
      </p:pic>
    </p:spTree>
    <p:extLst>
      <p:ext uri="{BB962C8B-B14F-4D97-AF65-F5344CB8AC3E}">
        <p14:creationId xmlns:p14="http://schemas.microsoft.com/office/powerpoint/2010/main" val="31879812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91204AD-82B1-49BA-8202-19CEF9D663C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702" y="0"/>
            <a:ext cx="12192000" cy="6858000"/>
          </a:xfrm>
          <a:prstGeom prst="rect">
            <a:avLst/>
          </a:prstGeom>
          <a:gradFill flip="none" rotWithShape="1">
            <a:gsLst>
              <a:gs pos="0">
                <a:srgbClr val="1E2356">
                  <a:alpha val="0"/>
                </a:srgbClr>
              </a:gs>
              <a:gs pos="100000">
                <a:schemeClr val="bg1"/>
              </a:gs>
            </a:gsLst>
            <a:lin ang="0" scaled="1"/>
            <a:tileRect/>
          </a:gradFill>
          <a:ln>
            <a:noFill/>
          </a:ln>
        </p:spPr>
      </p:pic>
      <p:sp>
        <p:nvSpPr>
          <p:cNvPr id="11" name="Title 1">
            <a:extLst>
              <a:ext uri="{FF2B5EF4-FFF2-40B4-BE49-F238E27FC236}">
                <a16:creationId xmlns:a16="http://schemas.microsoft.com/office/drawing/2014/main" id="{E0F95637-E1EA-4011-AACA-30AEE4A888B9}"/>
              </a:ext>
            </a:extLst>
          </p:cNvPr>
          <p:cNvSpPr>
            <a:spLocks noGrp="1"/>
          </p:cNvSpPr>
          <p:nvPr>
            <p:ph type="title"/>
          </p:nvPr>
        </p:nvSpPr>
        <p:spPr>
          <a:xfrm>
            <a:off x="612843" y="2637213"/>
            <a:ext cx="10953344" cy="733835"/>
          </a:xfrm>
        </p:spPr>
        <p:txBody>
          <a:bodyPr lIns="0" tIns="0" rIns="0" bIns="0">
            <a:normAutofit/>
          </a:bodyPr>
          <a:lstStyle>
            <a:lvl1pPr>
              <a:defRPr sz="4400" b="1">
                <a:solidFill>
                  <a:schemeClr val="bg1"/>
                </a:solidFill>
                <a:latin typeface="+mn-lt"/>
                <a:cs typeface="Arial" panose="020B0604020202020204" pitchFamily="34" charset="0"/>
              </a:defRPr>
            </a:lvl1pPr>
          </a:lstStyle>
          <a:p>
            <a:r>
              <a:rPr lang="en-US" dirty="0"/>
              <a:t>Click to edit Master title style</a:t>
            </a:r>
          </a:p>
        </p:txBody>
      </p:sp>
      <p:sp>
        <p:nvSpPr>
          <p:cNvPr id="12" name="Rectangle 11">
            <a:extLst>
              <a:ext uri="{FF2B5EF4-FFF2-40B4-BE49-F238E27FC236}">
                <a16:creationId xmlns:a16="http://schemas.microsoft.com/office/drawing/2014/main" id="{95A43C34-E089-4696-A998-F011AD96E36F}"/>
              </a:ext>
            </a:extLst>
          </p:cNvPr>
          <p:cNvSpPr/>
          <p:nvPr userDrawn="1"/>
        </p:nvSpPr>
        <p:spPr>
          <a:xfrm>
            <a:off x="0" y="6323237"/>
            <a:ext cx="12192000" cy="54244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542"/>
          </a:p>
        </p:txBody>
      </p:sp>
      <p:sp>
        <p:nvSpPr>
          <p:cNvPr id="17" name="Slide Number Placeholder 5">
            <a:extLst>
              <a:ext uri="{FF2B5EF4-FFF2-40B4-BE49-F238E27FC236}">
                <a16:creationId xmlns:a16="http://schemas.microsoft.com/office/drawing/2014/main" id="{3C9B5105-F7F0-4D76-8626-4D60DCEEF99E}"/>
              </a:ext>
            </a:extLst>
          </p:cNvPr>
          <p:cNvSpPr txBox="1">
            <a:spLocks/>
          </p:cNvSpPr>
          <p:nvPr userDrawn="1"/>
        </p:nvSpPr>
        <p:spPr>
          <a:xfrm>
            <a:off x="11564255" y="6387889"/>
            <a:ext cx="381000" cy="365125"/>
          </a:xfrm>
          <a:prstGeom prst="rect">
            <a:avLst/>
          </a:prstGeom>
        </p:spPr>
        <p:txBody>
          <a:bodyPr vert="horz" lIns="91440" tIns="45720" rIns="91440" bIns="45720" rtlCol="0" anchor="ctr"/>
          <a:lstStyle>
            <a:lvl1pPr>
              <a:defRPr sz="900">
                <a:solidFill>
                  <a:schemeClr val="bg1"/>
                </a:solidFill>
                <a:latin typeface="Arial" pitchFamily="34" charset="0"/>
                <a:cs typeface="Arial" pitchFamily="34" charset="0"/>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AAA4811D-B4B2-4B1C-93B6-FEAC140DC2A2}" type="slidenum">
              <a:rPr kumimoji="0" lang="en-US" sz="1200" b="0" i="0" u="none" strike="noStrike" kern="1200" cap="none" spc="0" normalizeH="0" baseline="0" noProof="0" smtClean="0">
                <a:ln>
                  <a:noFill/>
                </a:ln>
                <a:solidFill>
                  <a:schemeClr val="tx1">
                    <a:lumMod val="50000"/>
                    <a:lumOff val="50000"/>
                  </a:schemeClr>
                </a:solidFill>
                <a:effectLst/>
                <a:uLnTx/>
                <a:uFillTx/>
                <a:latin typeface="Roboto Bk" pitchFamily="2" charset="0"/>
                <a:ea typeface="Roboto Bk" pitchFamily="2" charset="0"/>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schemeClr val="tx1">
                  <a:lumMod val="50000"/>
                  <a:lumOff val="50000"/>
                </a:schemeClr>
              </a:solidFill>
              <a:effectLst/>
              <a:uLnTx/>
              <a:uFillTx/>
              <a:latin typeface="Roboto Bk" pitchFamily="2" charset="0"/>
              <a:ea typeface="Roboto Bk" pitchFamily="2" charset="0"/>
              <a:cs typeface="Arial" pitchFamily="34" charset="0"/>
            </a:endParaRPr>
          </a:p>
        </p:txBody>
      </p:sp>
      <p:sp>
        <p:nvSpPr>
          <p:cNvPr id="18" name="Rectangle 17">
            <a:extLst>
              <a:ext uri="{FF2B5EF4-FFF2-40B4-BE49-F238E27FC236}">
                <a16:creationId xmlns:a16="http://schemas.microsoft.com/office/drawing/2014/main" id="{10F47AAA-3BD5-4CE0-822E-0191AEF39114}"/>
              </a:ext>
            </a:extLst>
          </p:cNvPr>
          <p:cNvSpPr/>
          <p:nvPr userDrawn="1"/>
        </p:nvSpPr>
        <p:spPr>
          <a:xfrm>
            <a:off x="2978728" y="6482302"/>
            <a:ext cx="6234545" cy="246221"/>
          </a:xfrm>
          <a:prstGeom prst="rect">
            <a:avLst/>
          </a:prstGeom>
        </p:spPr>
        <p:txBody>
          <a:bodyPr wrap="square">
            <a:spAutoFit/>
          </a:bodyPr>
          <a:lstStyle/>
          <a:p>
            <a:pPr marL="0" marR="0" indent="0" algn="ctr" defTabSz="914251" rtl="0" eaLnBrk="1" fontAlgn="auto" latinLnBrk="0" hangingPunct="1">
              <a:lnSpc>
                <a:spcPct val="100000"/>
              </a:lnSpc>
              <a:spcBef>
                <a:spcPts val="0"/>
              </a:spcBef>
              <a:spcAft>
                <a:spcPts val="0"/>
              </a:spcAft>
              <a:buClrTx/>
              <a:buSzTx/>
              <a:buFontTx/>
              <a:buNone/>
              <a:tabLst/>
              <a:defRPr/>
            </a:pPr>
            <a:r>
              <a:rPr lang="en-US" sz="1000" dirty="0">
                <a:solidFill>
                  <a:schemeClr val="tx1">
                    <a:lumMod val="50000"/>
                    <a:lumOff val="50000"/>
                  </a:schemeClr>
                </a:solidFill>
                <a:latin typeface="Roboto" pitchFamily="2" charset="0"/>
                <a:ea typeface="Roboto" pitchFamily="2" charset="0"/>
                <a:cs typeface="Arial" panose="020B0604020202020204" pitchFamily="34" charset="0"/>
              </a:rPr>
              <a:t>www.cigniti.com  |  Unsolicited Distribution is Restricted. Copyright @ 2022, Cigniti Technologies</a:t>
            </a:r>
          </a:p>
        </p:txBody>
      </p:sp>
      <p:pic>
        <p:nvPicPr>
          <p:cNvPr id="19" name="Graphic 18">
            <a:extLst>
              <a:ext uri="{FF2B5EF4-FFF2-40B4-BE49-F238E27FC236}">
                <a16:creationId xmlns:a16="http://schemas.microsoft.com/office/drawing/2014/main" id="{FCD3B12C-1CD7-48EB-A142-67FDA86DC680}"/>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331578" y="6466469"/>
            <a:ext cx="836323" cy="280526"/>
          </a:xfrm>
          <a:prstGeom prst="rect">
            <a:avLst/>
          </a:prstGeom>
        </p:spPr>
      </p:pic>
    </p:spTree>
    <p:extLst>
      <p:ext uri="{BB962C8B-B14F-4D97-AF65-F5344CB8AC3E}">
        <p14:creationId xmlns:p14="http://schemas.microsoft.com/office/powerpoint/2010/main" val="34400334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5FEAF9F-8368-4886-B2B7-C89C36F29167}"/>
              </a:ext>
            </a:extLst>
          </p:cNvPr>
          <p:cNvSpPr/>
          <p:nvPr userDrawn="1"/>
        </p:nvSpPr>
        <p:spPr>
          <a:xfrm>
            <a:off x="0" y="-9235"/>
            <a:ext cx="12192000" cy="6354375"/>
          </a:xfrm>
          <a:prstGeom prst="rect">
            <a:avLst/>
          </a:prstGeom>
          <a:gradFill flip="none" rotWithShape="1">
            <a:gsLst>
              <a:gs pos="100000">
                <a:srgbClr val="08132A"/>
              </a:gs>
              <a:gs pos="0">
                <a:srgbClr val="0C205B"/>
              </a:gs>
            </a:gsLst>
            <a:lin ang="3600000" scaled="0"/>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itle 1">
            <a:extLst>
              <a:ext uri="{FF2B5EF4-FFF2-40B4-BE49-F238E27FC236}">
                <a16:creationId xmlns:a16="http://schemas.microsoft.com/office/drawing/2014/main" id="{E0F95637-E1EA-4011-AACA-30AEE4A888B9}"/>
              </a:ext>
            </a:extLst>
          </p:cNvPr>
          <p:cNvSpPr>
            <a:spLocks noGrp="1"/>
          </p:cNvSpPr>
          <p:nvPr>
            <p:ph type="title"/>
          </p:nvPr>
        </p:nvSpPr>
        <p:spPr>
          <a:xfrm>
            <a:off x="612843" y="2637213"/>
            <a:ext cx="10953344" cy="733835"/>
          </a:xfrm>
        </p:spPr>
        <p:txBody>
          <a:bodyPr lIns="0" tIns="0" rIns="0" bIns="0">
            <a:normAutofit/>
          </a:bodyPr>
          <a:lstStyle>
            <a:lvl1pPr>
              <a:defRPr sz="4400" b="1">
                <a:solidFill>
                  <a:schemeClr val="bg1"/>
                </a:solidFill>
                <a:latin typeface="+mn-lt"/>
                <a:cs typeface="Arial" panose="020B0604020202020204" pitchFamily="34" charset="0"/>
              </a:defRPr>
            </a:lvl1pPr>
          </a:lstStyle>
          <a:p>
            <a:r>
              <a:rPr lang="en-US" dirty="0"/>
              <a:t>Click to edit Master title style</a:t>
            </a:r>
          </a:p>
        </p:txBody>
      </p:sp>
      <p:sp>
        <p:nvSpPr>
          <p:cNvPr id="10" name="Rectangle 9">
            <a:extLst>
              <a:ext uri="{FF2B5EF4-FFF2-40B4-BE49-F238E27FC236}">
                <a16:creationId xmlns:a16="http://schemas.microsoft.com/office/drawing/2014/main" id="{CB41AB02-236F-446C-9E5C-613E3CC827E7}"/>
              </a:ext>
            </a:extLst>
          </p:cNvPr>
          <p:cNvSpPr/>
          <p:nvPr userDrawn="1"/>
        </p:nvSpPr>
        <p:spPr>
          <a:xfrm>
            <a:off x="0" y="6323237"/>
            <a:ext cx="12192000" cy="54244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542"/>
          </a:p>
        </p:txBody>
      </p:sp>
      <p:sp>
        <p:nvSpPr>
          <p:cNvPr id="12" name="Slide Number Placeholder 5">
            <a:extLst>
              <a:ext uri="{FF2B5EF4-FFF2-40B4-BE49-F238E27FC236}">
                <a16:creationId xmlns:a16="http://schemas.microsoft.com/office/drawing/2014/main" id="{B810171F-CABA-4BB9-B19B-885ED5CD113E}"/>
              </a:ext>
            </a:extLst>
          </p:cNvPr>
          <p:cNvSpPr txBox="1">
            <a:spLocks/>
          </p:cNvSpPr>
          <p:nvPr userDrawn="1"/>
        </p:nvSpPr>
        <p:spPr>
          <a:xfrm>
            <a:off x="11564255" y="6387889"/>
            <a:ext cx="381000" cy="365125"/>
          </a:xfrm>
          <a:prstGeom prst="rect">
            <a:avLst/>
          </a:prstGeom>
        </p:spPr>
        <p:txBody>
          <a:bodyPr vert="horz" lIns="91440" tIns="45720" rIns="91440" bIns="45720" rtlCol="0" anchor="ctr"/>
          <a:lstStyle>
            <a:lvl1pPr>
              <a:defRPr sz="900">
                <a:solidFill>
                  <a:schemeClr val="bg1"/>
                </a:solidFill>
                <a:latin typeface="Arial" pitchFamily="34" charset="0"/>
                <a:cs typeface="Arial" pitchFamily="34" charset="0"/>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AAA4811D-B4B2-4B1C-93B6-FEAC140DC2A2}" type="slidenum">
              <a:rPr kumimoji="0" lang="en-US" sz="1200" b="0" i="0" u="none" strike="noStrike" kern="1200" cap="none" spc="0" normalizeH="0" baseline="0" noProof="0" smtClean="0">
                <a:ln>
                  <a:noFill/>
                </a:ln>
                <a:solidFill>
                  <a:schemeClr val="tx1">
                    <a:lumMod val="50000"/>
                    <a:lumOff val="50000"/>
                  </a:schemeClr>
                </a:solidFill>
                <a:effectLst/>
                <a:uLnTx/>
                <a:uFillTx/>
                <a:latin typeface="Roboto Bk" pitchFamily="2" charset="0"/>
                <a:ea typeface="Roboto Bk" pitchFamily="2" charset="0"/>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schemeClr val="tx1">
                  <a:lumMod val="50000"/>
                  <a:lumOff val="50000"/>
                </a:schemeClr>
              </a:solidFill>
              <a:effectLst/>
              <a:uLnTx/>
              <a:uFillTx/>
              <a:latin typeface="Roboto Bk" pitchFamily="2" charset="0"/>
              <a:ea typeface="Roboto Bk" pitchFamily="2" charset="0"/>
              <a:cs typeface="Arial" pitchFamily="34" charset="0"/>
            </a:endParaRPr>
          </a:p>
        </p:txBody>
      </p:sp>
      <p:sp>
        <p:nvSpPr>
          <p:cNvPr id="17" name="Rectangle 16">
            <a:extLst>
              <a:ext uri="{FF2B5EF4-FFF2-40B4-BE49-F238E27FC236}">
                <a16:creationId xmlns:a16="http://schemas.microsoft.com/office/drawing/2014/main" id="{5FE2097C-7DBD-4AB7-B612-C1430E381CF0}"/>
              </a:ext>
            </a:extLst>
          </p:cNvPr>
          <p:cNvSpPr/>
          <p:nvPr userDrawn="1"/>
        </p:nvSpPr>
        <p:spPr>
          <a:xfrm>
            <a:off x="2978728" y="6482302"/>
            <a:ext cx="6234545" cy="246221"/>
          </a:xfrm>
          <a:prstGeom prst="rect">
            <a:avLst/>
          </a:prstGeom>
        </p:spPr>
        <p:txBody>
          <a:bodyPr wrap="square">
            <a:spAutoFit/>
          </a:bodyPr>
          <a:lstStyle/>
          <a:p>
            <a:pPr marL="0" marR="0" indent="0" algn="ctr" defTabSz="914251" rtl="0" eaLnBrk="1" fontAlgn="auto" latinLnBrk="0" hangingPunct="1">
              <a:lnSpc>
                <a:spcPct val="100000"/>
              </a:lnSpc>
              <a:spcBef>
                <a:spcPts val="0"/>
              </a:spcBef>
              <a:spcAft>
                <a:spcPts val="0"/>
              </a:spcAft>
              <a:buClrTx/>
              <a:buSzTx/>
              <a:buFontTx/>
              <a:buNone/>
              <a:tabLst/>
              <a:defRPr/>
            </a:pPr>
            <a:r>
              <a:rPr lang="en-US" sz="1000" dirty="0">
                <a:solidFill>
                  <a:schemeClr val="tx1">
                    <a:lumMod val="50000"/>
                    <a:lumOff val="50000"/>
                  </a:schemeClr>
                </a:solidFill>
                <a:latin typeface="Roboto" pitchFamily="2" charset="0"/>
                <a:ea typeface="Roboto" pitchFamily="2" charset="0"/>
                <a:cs typeface="Arial" panose="020B0604020202020204" pitchFamily="34" charset="0"/>
              </a:rPr>
              <a:t>www.cigniti.com  |  Unsolicited Distribution is Restricted. Copyright @ 2022, Cigniti Technologies</a:t>
            </a:r>
          </a:p>
        </p:txBody>
      </p:sp>
      <p:pic>
        <p:nvPicPr>
          <p:cNvPr id="18" name="Graphic 17">
            <a:extLst>
              <a:ext uri="{FF2B5EF4-FFF2-40B4-BE49-F238E27FC236}">
                <a16:creationId xmlns:a16="http://schemas.microsoft.com/office/drawing/2014/main" id="{9599FC67-CDC2-4B9A-9AE5-1EA33E5D1CB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31578" y="6466469"/>
            <a:ext cx="836323" cy="280526"/>
          </a:xfrm>
          <a:prstGeom prst="rect">
            <a:avLst/>
          </a:prstGeom>
        </p:spPr>
      </p:pic>
    </p:spTree>
    <p:extLst>
      <p:ext uri="{BB962C8B-B14F-4D97-AF65-F5344CB8AC3E}">
        <p14:creationId xmlns:p14="http://schemas.microsoft.com/office/powerpoint/2010/main" val="17886518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F1796F73-74CD-4F13-99A4-7CF1F9A1D36A}"/>
              </a:ext>
            </a:extLst>
          </p:cNvPr>
          <p:cNvSpPr>
            <a:spLocks noGrp="1"/>
          </p:cNvSpPr>
          <p:nvPr>
            <p:ph type="title"/>
          </p:nvPr>
        </p:nvSpPr>
        <p:spPr>
          <a:xfrm>
            <a:off x="185057" y="52711"/>
            <a:ext cx="10515600" cy="905377"/>
          </a:xfrm>
        </p:spPr>
        <p:txBody>
          <a:bodyPr>
            <a:normAutofit/>
          </a:bodyPr>
          <a:lstStyle>
            <a:lvl1pPr algn="l" defTabSz="914400" rtl="0" eaLnBrk="1" latinLnBrk="0" hangingPunct="1">
              <a:lnSpc>
                <a:spcPct val="90000"/>
              </a:lnSpc>
              <a:spcBef>
                <a:spcPct val="0"/>
              </a:spcBef>
              <a:buNone/>
              <a:defRPr lang="en-US" sz="3200" b="1" kern="1200" dirty="0">
                <a:solidFill>
                  <a:schemeClr val="tx1"/>
                </a:solidFill>
                <a:latin typeface="Calibri bold" panose="020F0702030404030204" pitchFamily="34" charset="0"/>
                <a:ea typeface="Segoe UI Black" panose="020B0A02040204020203" pitchFamily="34" charset="0"/>
                <a:cs typeface="Calibri bold" panose="020F0702030404030204" pitchFamily="34" charset="0"/>
              </a:defRPr>
            </a:lvl1pPr>
          </a:lstStyle>
          <a:p>
            <a:r>
              <a:rPr lang="en-US" dirty="0"/>
              <a:t>Click to edit Master title style</a:t>
            </a:r>
          </a:p>
        </p:txBody>
      </p:sp>
      <p:sp>
        <p:nvSpPr>
          <p:cNvPr id="9" name="Rectangle 8">
            <a:extLst>
              <a:ext uri="{FF2B5EF4-FFF2-40B4-BE49-F238E27FC236}">
                <a16:creationId xmlns:a16="http://schemas.microsoft.com/office/drawing/2014/main" id="{1DF59D0F-8734-4EB0-9FCA-00C1654F18E1}"/>
              </a:ext>
            </a:extLst>
          </p:cNvPr>
          <p:cNvSpPr/>
          <p:nvPr userDrawn="1"/>
        </p:nvSpPr>
        <p:spPr>
          <a:xfrm>
            <a:off x="0" y="6323237"/>
            <a:ext cx="12192000" cy="54244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542"/>
          </a:p>
        </p:txBody>
      </p:sp>
      <p:sp>
        <p:nvSpPr>
          <p:cNvPr id="10" name="Slide Number Placeholder 5">
            <a:extLst>
              <a:ext uri="{FF2B5EF4-FFF2-40B4-BE49-F238E27FC236}">
                <a16:creationId xmlns:a16="http://schemas.microsoft.com/office/drawing/2014/main" id="{B8F8E115-92DA-4080-AA86-6160F6308DD3}"/>
              </a:ext>
            </a:extLst>
          </p:cNvPr>
          <p:cNvSpPr txBox="1">
            <a:spLocks/>
          </p:cNvSpPr>
          <p:nvPr userDrawn="1"/>
        </p:nvSpPr>
        <p:spPr>
          <a:xfrm>
            <a:off x="11564255" y="6387889"/>
            <a:ext cx="381000" cy="365125"/>
          </a:xfrm>
          <a:prstGeom prst="rect">
            <a:avLst/>
          </a:prstGeom>
        </p:spPr>
        <p:txBody>
          <a:bodyPr vert="horz" lIns="91440" tIns="45720" rIns="91440" bIns="45720" rtlCol="0" anchor="ctr"/>
          <a:lstStyle>
            <a:lvl1pPr>
              <a:defRPr sz="900">
                <a:solidFill>
                  <a:schemeClr val="bg1"/>
                </a:solidFill>
                <a:latin typeface="Arial" pitchFamily="34" charset="0"/>
                <a:cs typeface="Arial" pitchFamily="34" charset="0"/>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AAA4811D-B4B2-4B1C-93B6-FEAC140DC2A2}" type="slidenum">
              <a:rPr kumimoji="0" lang="en-US" sz="1200" b="0" i="0" u="none" strike="noStrike" kern="1200" cap="none" spc="0" normalizeH="0" baseline="0" noProof="0" smtClean="0">
                <a:ln>
                  <a:noFill/>
                </a:ln>
                <a:solidFill>
                  <a:schemeClr val="tx1">
                    <a:lumMod val="50000"/>
                    <a:lumOff val="50000"/>
                  </a:schemeClr>
                </a:solidFill>
                <a:effectLst/>
                <a:uLnTx/>
                <a:uFillTx/>
                <a:latin typeface="Roboto Bk" pitchFamily="2" charset="0"/>
                <a:ea typeface="Roboto Bk" pitchFamily="2" charset="0"/>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schemeClr val="tx1">
                  <a:lumMod val="50000"/>
                  <a:lumOff val="50000"/>
                </a:schemeClr>
              </a:solidFill>
              <a:effectLst/>
              <a:uLnTx/>
              <a:uFillTx/>
              <a:latin typeface="Roboto Bk" pitchFamily="2" charset="0"/>
              <a:ea typeface="Roboto Bk" pitchFamily="2" charset="0"/>
              <a:cs typeface="Arial" pitchFamily="34" charset="0"/>
            </a:endParaRPr>
          </a:p>
        </p:txBody>
      </p:sp>
      <p:sp>
        <p:nvSpPr>
          <p:cNvPr id="12" name="Rectangle 11">
            <a:extLst>
              <a:ext uri="{FF2B5EF4-FFF2-40B4-BE49-F238E27FC236}">
                <a16:creationId xmlns:a16="http://schemas.microsoft.com/office/drawing/2014/main" id="{28DEDD91-CE93-4BF9-8F50-6BF674C23385}"/>
              </a:ext>
            </a:extLst>
          </p:cNvPr>
          <p:cNvSpPr/>
          <p:nvPr userDrawn="1"/>
        </p:nvSpPr>
        <p:spPr>
          <a:xfrm>
            <a:off x="2978728" y="6482302"/>
            <a:ext cx="6234545" cy="246221"/>
          </a:xfrm>
          <a:prstGeom prst="rect">
            <a:avLst/>
          </a:prstGeom>
        </p:spPr>
        <p:txBody>
          <a:bodyPr wrap="square">
            <a:spAutoFit/>
          </a:bodyPr>
          <a:lstStyle/>
          <a:p>
            <a:pPr marL="0" marR="0" indent="0" algn="ctr" defTabSz="914251" rtl="0" eaLnBrk="1" fontAlgn="auto" latinLnBrk="0" hangingPunct="1">
              <a:lnSpc>
                <a:spcPct val="100000"/>
              </a:lnSpc>
              <a:spcBef>
                <a:spcPts val="0"/>
              </a:spcBef>
              <a:spcAft>
                <a:spcPts val="0"/>
              </a:spcAft>
              <a:buClrTx/>
              <a:buSzTx/>
              <a:buFontTx/>
              <a:buNone/>
              <a:tabLst/>
              <a:defRPr/>
            </a:pPr>
            <a:r>
              <a:rPr lang="en-US" sz="1000" dirty="0">
                <a:solidFill>
                  <a:schemeClr val="tx1">
                    <a:lumMod val="50000"/>
                    <a:lumOff val="50000"/>
                  </a:schemeClr>
                </a:solidFill>
                <a:latin typeface="Roboto" pitchFamily="2" charset="0"/>
                <a:ea typeface="Roboto" pitchFamily="2" charset="0"/>
                <a:cs typeface="Arial" panose="020B0604020202020204" pitchFamily="34" charset="0"/>
              </a:rPr>
              <a:t>www.cigniti.com  |  Unsolicited Distribution is Restricted. Copyright @ 2022, Cigniti Technologies</a:t>
            </a:r>
          </a:p>
        </p:txBody>
      </p:sp>
      <p:sp>
        <p:nvSpPr>
          <p:cNvPr id="17" name="Content Placeholder 5">
            <a:extLst>
              <a:ext uri="{FF2B5EF4-FFF2-40B4-BE49-F238E27FC236}">
                <a16:creationId xmlns:a16="http://schemas.microsoft.com/office/drawing/2014/main" id="{1F26A020-019A-4057-92D2-603D5FDBF642}"/>
              </a:ext>
            </a:extLst>
          </p:cNvPr>
          <p:cNvSpPr>
            <a:spLocks noGrp="1"/>
          </p:cNvSpPr>
          <p:nvPr>
            <p:ph sz="quarter" idx="4"/>
          </p:nvPr>
        </p:nvSpPr>
        <p:spPr>
          <a:xfrm>
            <a:off x="272079" y="1819360"/>
            <a:ext cx="7522228" cy="3684588"/>
          </a:xfrm>
        </p:spPr>
        <p:txBody>
          <a:bodyPr>
            <a:normAutofit/>
          </a:bodyPr>
          <a:lstStyle>
            <a:lvl1pPr marL="228600" indent="-228600">
              <a:buFont typeface="Calibri" panose="020F0502020204030204" pitchFamily="34" charset="0"/>
              <a:buChar cha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p:txBody>
      </p:sp>
      <p:pic>
        <p:nvPicPr>
          <p:cNvPr id="14" name="Graphic 13">
            <a:extLst>
              <a:ext uri="{FF2B5EF4-FFF2-40B4-BE49-F238E27FC236}">
                <a16:creationId xmlns:a16="http://schemas.microsoft.com/office/drawing/2014/main" id="{09C029A8-393E-4C43-89AA-8EB6C5CB560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31578" y="6466469"/>
            <a:ext cx="836323" cy="280526"/>
          </a:xfrm>
          <a:prstGeom prst="rect">
            <a:avLst/>
          </a:prstGeom>
        </p:spPr>
      </p:pic>
    </p:spTree>
    <p:extLst>
      <p:ext uri="{BB962C8B-B14F-4D97-AF65-F5344CB8AC3E}">
        <p14:creationId xmlns:p14="http://schemas.microsoft.com/office/powerpoint/2010/main" val="39834305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B01E34-A3EF-4893-A252-8884E2976735}"/>
              </a:ext>
            </a:extLst>
          </p:cNvPr>
          <p:cNvSpPr>
            <a:spLocks noGrp="1"/>
          </p:cNvSpPr>
          <p:nvPr>
            <p:ph type="title"/>
          </p:nvPr>
        </p:nvSpPr>
        <p:spPr>
          <a:xfrm>
            <a:off x="839788" y="365125"/>
            <a:ext cx="10515600" cy="1325563"/>
          </a:xfrm>
        </p:spPr>
        <p:txBody>
          <a:bodyPr/>
          <a:lstStyle/>
          <a:p>
            <a:r>
              <a:rPr lang="en-US" dirty="0"/>
              <a:t>Click to edit Master title style</a:t>
            </a:r>
          </a:p>
        </p:txBody>
      </p:sp>
      <p:sp>
        <p:nvSpPr>
          <p:cNvPr id="3" name="Text Placeholder 2">
            <a:extLst>
              <a:ext uri="{FF2B5EF4-FFF2-40B4-BE49-F238E27FC236}">
                <a16:creationId xmlns:a16="http://schemas.microsoft.com/office/drawing/2014/main" id="{33BC9C96-7D34-4083-AA21-E9CC966AC47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7AF9CD9-EF4F-4BE1-81E1-5E1FDBAEEB8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32A24EC-26DF-4EEA-9AE6-86AA3EC22AC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9A3DE7F7-5787-4B94-BE46-0010347456A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92BFC56-DD1D-4CB6-A041-A4E911AAF6F5}"/>
              </a:ext>
            </a:extLst>
          </p:cNvPr>
          <p:cNvSpPr>
            <a:spLocks noGrp="1"/>
          </p:cNvSpPr>
          <p:nvPr>
            <p:ph type="dt" sz="half" idx="10"/>
          </p:nvPr>
        </p:nvSpPr>
        <p:spPr/>
        <p:txBody>
          <a:bodyPr/>
          <a:lstStyle/>
          <a:p>
            <a:fld id="{F6722B78-2DF7-4491-AF3A-89146D649AAF}" type="datetimeFigureOut">
              <a:rPr lang="en-US" smtClean="0"/>
              <a:t>04-Aug-22</a:t>
            </a:fld>
            <a:endParaRPr lang="en-US"/>
          </a:p>
        </p:txBody>
      </p:sp>
      <p:sp>
        <p:nvSpPr>
          <p:cNvPr id="8" name="Footer Placeholder 7">
            <a:extLst>
              <a:ext uri="{FF2B5EF4-FFF2-40B4-BE49-F238E27FC236}">
                <a16:creationId xmlns:a16="http://schemas.microsoft.com/office/drawing/2014/main" id="{1F64A892-3058-43E0-9D82-E1A75429EF2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B46E910-5A35-4990-B34F-C9356DC071AC}"/>
              </a:ext>
            </a:extLst>
          </p:cNvPr>
          <p:cNvSpPr>
            <a:spLocks noGrp="1"/>
          </p:cNvSpPr>
          <p:nvPr>
            <p:ph type="sldNum" sz="quarter" idx="12"/>
          </p:nvPr>
        </p:nvSpPr>
        <p:spPr/>
        <p:txBody>
          <a:bodyPr/>
          <a:lstStyle/>
          <a:p>
            <a:fld id="{9816A55B-C3A6-4F82-8A9F-AE19CA648584}" type="slidenum">
              <a:rPr lang="en-US" smtClean="0"/>
              <a:t>‹#›</a:t>
            </a:fld>
            <a:endParaRPr lang="en-US"/>
          </a:p>
        </p:txBody>
      </p:sp>
    </p:spTree>
    <p:extLst>
      <p:ext uri="{BB962C8B-B14F-4D97-AF65-F5344CB8AC3E}">
        <p14:creationId xmlns:p14="http://schemas.microsoft.com/office/powerpoint/2010/main" val="651564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472972-9978-4D65-A2A0-1746BCEB971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EA12F0E-2B8C-47F2-8164-3DAEA059CB46}"/>
              </a:ext>
            </a:extLst>
          </p:cNvPr>
          <p:cNvSpPr>
            <a:spLocks noGrp="1"/>
          </p:cNvSpPr>
          <p:nvPr>
            <p:ph type="dt" sz="half" idx="10"/>
          </p:nvPr>
        </p:nvSpPr>
        <p:spPr/>
        <p:txBody>
          <a:bodyPr/>
          <a:lstStyle/>
          <a:p>
            <a:fld id="{F6722B78-2DF7-4491-AF3A-89146D649AAF}" type="datetimeFigureOut">
              <a:rPr lang="en-US" smtClean="0"/>
              <a:t>04-Aug-22</a:t>
            </a:fld>
            <a:endParaRPr lang="en-US"/>
          </a:p>
        </p:txBody>
      </p:sp>
      <p:sp>
        <p:nvSpPr>
          <p:cNvPr id="4" name="Footer Placeholder 3">
            <a:extLst>
              <a:ext uri="{FF2B5EF4-FFF2-40B4-BE49-F238E27FC236}">
                <a16:creationId xmlns:a16="http://schemas.microsoft.com/office/drawing/2014/main" id="{DA5930F4-72BD-44AB-973B-6B182F94C7F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23ADF22-F6C7-4514-AD23-8ACE46987207}"/>
              </a:ext>
            </a:extLst>
          </p:cNvPr>
          <p:cNvSpPr>
            <a:spLocks noGrp="1"/>
          </p:cNvSpPr>
          <p:nvPr>
            <p:ph type="sldNum" sz="quarter" idx="12"/>
          </p:nvPr>
        </p:nvSpPr>
        <p:spPr/>
        <p:txBody>
          <a:bodyPr/>
          <a:lstStyle/>
          <a:p>
            <a:fld id="{9816A55B-C3A6-4F82-8A9F-AE19CA648584}" type="slidenum">
              <a:rPr lang="en-US" smtClean="0"/>
              <a:t>‹#›</a:t>
            </a:fld>
            <a:endParaRPr lang="en-US"/>
          </a:p>
        </p:txBody>
      </p:sp>
    </p:spTree>
    <p:extLst>
      <p:ext uri="{BB962C8B-B14F-4D97-AF65-F5344CB8AC3E}">
        <p14:creationId xmlns:p14="http://schemas.microsoft.com/office/powerpoint/2010/main" val="34045565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DA6E8E-6BA5-400B-9648-74A2F4158111}"/>
              </a:ext>
            </a:extLst>
          </p:cNvPr>
          <p:cNvSpPr>
            <a:spLocks noGrp="1"/>
          </p:cNvSpPr>
          <p:nvPr>
            <p:ph type="dt" sz="half" idx="10"/>
          </p:nvPr>
        </p:nvSpPr>
        <p:spPr/>
        <p:txBody>
          <a:bodyPr/>
          <a:lstStyle/>
          <a:p>
            <a:fld id="{F6722B78-2DF7-4491-AF3A-89146D649AAF}" type="datetimeFigureOut">
              <a:rPr lang="en-US" smtClean="0"/>
              <a:t>04-Aug-22</a:t>
            </a:fld>
            <a:endParaRPr lang="en-US"/>
          </a:p>
        </p:txBody>
      </p:sp>
      <p:sp>
        <p:nvSpPr>
          <p:cNvPr id="3" name="Footer Placeholder 2">
            <a:extLst>
              <a:ext uri="{FF2B5EF4-FFF2-40B4-BE49-F238E27FC236}">
                <a16:creationId xmlns:a16="http://schemas.microsoft.com/office/drawing/2014/main" id="{5FC699B9-F344-416D-BA6B-DBF7FFE63AC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EED39A3-67E0-4D42-98D2-9C97654CECDD}"/>
              </a:ext>
            </a:extLst>
          </p:cNvPr>
          <p:cNvSpPr>
            <a:spLocks noGrp="1"/>
          </p:cNvSpPr>
          <p:nvPr>
            <p:ph type="sldNum" sz="quarter" idx="12"/>
          </p:nvPr>
        </p:nvSpPr>
        <p:spPr/>
        <p:txBody>
          <a:bodyPr/>
          <a:lstStyle/>
          <a:p>
            <a:fld id="{9816A55B-C3A6-4F82-8A9F-AE19CA648584}" type="slidenum">
              <a:rPr lang="en-US" smtClean="0"/>
              <a:t>‹#›</a:t>
            </a:fld>
            <a:endParaRPr lang="en-US"/>
          </a:p>
        </p:txBody>
      </p:sp>
    </p:spTree>
    <p:extLst>
      <p:ext uri="{BB962C8B-B14F-4D97-AF65-F5344CB8AC3E}">
        <p14:creationId xmlns:p14="http://schemas.microsoft.com/office/powerpoint/2010/main" val="8058424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2D54E9-A72F-40FA-A34D-518F60D4AFC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862142A-FBA9-47C0-A646-4B84A6A782C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61818E3-D40B-46E6-B701-3DF86A4E4D4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93E5AE4-CAF9-4A31-96D8-3860259D77C6}"/>
              </a:ext>
            </a:extLst>
          </p:cNvPr>
          <p:cNvSpPr>
            <a:spLocks noGrp="1"/>
          </p:cNvSpPr>
          <p:nvPr>
            <p:ph type="dt" sz="half" idx="10"/>
          </p:nvPr>
        </p:nvSpPr>
        <p:spPr/>
        <p:txBody>
          <a:bodyPr/>
          <a:lstStyle/>
          <a:p>
            <a:fld id="{F6722B78-2DF7-4491-AF3A-89146D649AAF}" type="datetimeFigureOut">
              <a:rPr lang="en-US" smtClean="0"/>
              <a:t>04-Aug-22</a:t>
            </a:fld>
            <a:endParaRPr lang="en-US"/>
          </a:p>
        </p:txBody>
      </p:sp>
      <p:sp>
        <p:nvSpPr>
          <p:cNvPr id="6" name="Footer Placeholder 5">
            <a:extLst>
              <a:ext uri="{FF2B5EF4-FFF2-40B4-BE49-F238E27FC236}">
                <a16:creationId xmlns:a16="http://schemas.microsoft.com/office/drawing/2014/main" id="{C9EBAE6C-697F-44F2-8BFC-8A62DC2C6B2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AA9B459-D0AF-40B9-94A2-A333F58A9CD5}"/>
              </a:ext>
            </a:extLst>
          </p:cNvPr>
          <p:cNvSpPr>
            <a:spLocks noGrp="1"/>
          </p:cNvSpPr>
          <p:nvPr>
            <p:ph type="sldNum" sz="quarter" idx="12"/>
          </p:nvPr>
        </p:nvSpPr>
        <p:spPr/>
        <p:txBody>
          <a:bodyPr/>
          <a:lstStyle/>
          <a:p>
            <a:fld id="{9816A55B-C3A6-4F82-8A9F-AE19CA648584}" type="slidenum">
              <a:rPr lang="en-US" smtClean="0"/>
              <a:t>‹#›</a:t>
            </a:fld>
            <a:endParaRPr lang="en-US"/>
          </a:p>
        </p:txBody>
      </p:sp>
    </p:spTree>
    <p:extLst>
      <p:ext uri="{BB962C8B-B14F-4D97-AF65-F5344CB8AC3E}">
        <p14:creationId xmlns:p14="http://schemas.microsoft.com/office/powerpoint/2010/main" val="4014898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24535B-3E16-4210-AB65-C53138413B86}"/>
              </a:ext>
            </a:extLst>
          </p:cNvPr>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p>
        </p:txBody>
      </p:sp>
      <p:sp>
        <p:nvSpPr>
          <p:cNvPr id="3" name="Picture Placeholder 2">
            <a:extLst>
              <a:ext uri="{FF2B5EF4-FFF2-40B4-BE49-F238E27FC236}">
                <a16:creationId xmlns:a16="http://schemas.microsoft.com/office/drawing/2014/main" id="{4E6DE785-16D6-448E-BB62-118CB35B6F1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BCC593A-772D-4059-81AE-22535BB4AE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95E696F-3BB9-40BA-B2F4-7287842659B5}"/>
              </a:ext>
            </a:extLst>
          </p:cNvPr>
          <p:cNvSpPr>
            <a:spLocks noGrp="1"/>
          </p:cNvSpPr>
          <p:nvPr>
            <p:ph type="dt" sz="half" idx="10"/>
          </p:nvPr>
        </p:nvSpPr>
        <p:spPr/>
        <p:txBody>
          <a:bodyPr/>
          <a:lstStyle/>
          <a:p>
            <a:fld id="{F6722B78-2DF7-4491-AF3A-89146D649AAF}" type="datetimeFigureOut">
              <a:rPr lang="en-US" smtClean="0"/>
              <a:t>04-Aug-22</a:t>
            </a:fld>
            <a:endParaRPr lang="en-US"/>
          </a:p>
        </p:txBody>
      </p:sp>
      <p:sp>
        <p:nvSpPr>
          <p:cNvPr id="6" name="Footer Placeholder 5">
            <a:extLst>
              <a:ext uri="{FF2B5EF4-FFF2-40B4-BE49-F238E27FC236}">
                <a16:creationId xmlns:a16="http://schemas.microsoft.com/office/drawing/2014/main" id="{3E2E6E70-B544-41E6-808E-871DE654E67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9089D75-2FBB-455F-AFEA-58A25E2A63D6}"/>
              </a:ext>
            </a:extLst>
          </p:cNvPr>
          <p:cNvSpPr>
            <a:spLocks noGrp="1"/>
          </p:cNvSpPr>
          <p:nvPr>
            <p:ph type="sldNum" sz="quarter" idx="12"/>
          </p:nvPr>
        </p:nvSpPr>
        <p:spPr/>
        <p:txBody>
          <a:bodyPr/>
          <a:lstStyle/>
          <a:p>
            <a:fld id="{9816A55B-C3A6-4F82-8A9F-AE19CA648584}" type="slidenum">
              <a:rPr lang="en-US" smtClean="0"/>
              <a:t>‹#›</a:t>
            </a:fld>
            <a:endParaRPr lang="en-US"/>
          </a:p>
        </p:txBody>
      </p:sp>
    </p:spTree>
    <p:extLst>
      <p:ext uri="{BB962C8B-B14F-4D97-AF65-F5344CB8AC3E}">
        <p14:creationId xmlns:p14="http://schemas.microsoft.com/office/powerpoint/2010/main" val="42138016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33D0113-C967-4368-8D7B-BF73C22BFA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C838CC6E-A217-4DCE-85D3-E3D4010EBA4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08163FAD-9FC1-4788-B0B1-AA80452179D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722B78-2DF7-4491-AF3A-89146D649AAF}" type="datetimeFigureOut">
              <a:rPr lang="en-US" smtClean="0"/>
              <a:t>04-Aug-22</a:t>
            </a:fld>
            <a:endParaRPr lang="en-US"/>
          </a:p>
        </p:txBody>
      </p:sp>
      <p:sp>
        <p:nvSpPr>
          <p:cNvPr id="5" name="Footer Placeholder 4">
            <a:extLst>
              <a:ext uri="{FF2B5EF4-FFF2-40B4-BE49-F238E27FC236}">
                <a16:creationId xmlns:a16="http://schemas.microsoft.com/office/drawing/2014/main" id="{41C52951-2FC9-4FB0-8795-5BE2252F5EE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3C7BB48-4253-49AE-8956-21B158CCB52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16A55B-C3A6-4F82-8A9F-AE19CA648584}" type="slidenum">
              <a:rPr lang="en-US" smtClean="0"/>
              <a:t>‹#›</a:t>
            </a:fld>
            <a:endParaRPr lang="en-US"/>
          </a:p>
        </p:txBody>
      </p:sp>
    </p:spTree>
    <p:extLst>
      <p:ext uri="{BB962C8B-B14F-4D97-AF65-F5344CB8AC3E}">
        <p14:creationId xmlns:p14="http://schemas.microsoft.com/office/powerpoint/2010/main" val="28118915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5"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3" r:id="rId12"/>
    <p:sldLayoutId id="2147483662" r:id="rId13"/>
    <p:sldLayoutId id="2147483666" r:id="rId14"/>
    <p:sldLayoutId id="2147483664" r:id="rId15"/>
    <p:sldLayoutId id="2147483667"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8.png"/><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6.svg"/><Relationship Id="rId7"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Layout" Target="../slideLayouts/slideLayout16.xml"/><Relationship Id="rId6" Type="http://schemas.openxmlformats.org/officeDocument/2006/relationships/image" Target="../media/image11.svg"/><Relationship Id="rId5" Type="http://schemas.openxmlformats.org/officeDocument/2006/relationships/image" Target="../media/image10.sv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3.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50BEC7B-6540-47EA-B3FB-87028E16DA12}"/>
              </a:ext>
            </a:extLst>
          </p:cNvPr>
          <p:cNvSpPr/>
          <p:nvPr/>
        </p:nvSpPr>
        <p:spPr>
          <a:xfrm>
            <a:off x="600364" y="2357282"/>
            <a:ext cx="10991272" cy="2369880"/>
          </a:xfrm>
          <a:prstGeom prst="rect">
            <a:avLst/>
          </a:prstGeom>
        </p:spPr>
        <p:txBody>
          <a:bodyPr wrap="square">
            <a:spAutoFit/>
          </a:bodyPr>
          <a:lstStyle/>
          <a:p>
            <a:r>
              <a:rPr lang="en-IN" sz="6000" b="1" dirty="0">
                <a:solidFill>
                  <a:schemeClr val="bg1"/>
                </a:solidFill>
              </a:rPr>
              <a:t>Cigniti Logo</a:t>
            </a:r>
            <a:endParaRPr lang="en-IN" sz="4000" dirty="0">
              <a:solidFill>
                <a:schemeClr val="bg1"/>
              </a:solidFill>
            </a:endParaRPr>
          </a:p>
          <a:p>
            <a:r>
              <a:rPr lang="en-IN" sz="4000" dirty="0">
                <a:solidFill>
                  <a:schemeClr val="bg1"/>
                </a:solidFill>
                <a:latin typeface="+mj-lt"/>
              </a:rPr>
              <a:t>The Essentials</a:t>
            </a:r>
          </a:p>
          <a:p>
            <a:br>
              <a:rPr lang="en-IN" sz="2400" dirty="0">
                <a:solidFill>
                  <a:schemeClr val="bg1"/>
                </a:solidFill>
              </a:rPr>
            </a:br>
            <a:r>
              <a:rPr lang="en-IN" sz="2400" dirty="0">
                <a:solidFill>
                  <a:schemeClr val="bg1"/>
                </a:solidFill>
              </a:rPr>
              <a:t>Aug 2022</a:t>
            </a:r>
          </a:p>
        </p:txBody>
      </p:sp>
    </p:spTree>
    <p:extLst>
      <p:ext uri="{BB962C8B-B14F-4D97-AF65-F5344CB8AC3E}">
        <p14:creationId xmlns:p14="http://schemas.microsoft.com/office/powerpoint/2010/main" val="937963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2">
            <a:extLst>
              <a:ext uri="{FF2B5EF4-FFF2-40B4-BE49-F238E27FC236}">
                <a16:creationId xmlns:a16="http://schemas.microsoft.com/office/drawing/2014/main" id="{E673D9B9-4157-4D63-B3A1-262EF14F54A4}"/>
              </a:ext>
            </a:extLst>
          </p:cNvPr>
          <p:cNvSpPr txBox="1">
            <a:spLocks/>
          </p:cNvSpPr>
          <p:nvPr/>
        </p:nvSpPr>
        <p:spPr>
          <a:xfrm>
            <a:off x="562189" y="322461"/>
            <a:ext cx="7770649" cy="628377"/>
          </a:xfrm>
          <a:prstGeom prst="rect">
            <a:avLst/>
          </a:prstGeom>
        </p:spPr>
        <p:txBody>
          <a:bodyPr vert="horz" wrap="square" lIns="0" tIns="12700" rIns="0" bIns="0" rtlCol="0">
            <a:spAutoFit/>
          </a:bodyPr>
          <a:lstStyle>
            <a:defPPr>
              <a:defRPr lang="en-US"/>
            </a:defPPr>
            <a:lvl1pPr>
              <a:defRPr sz="4000" b="1" i="0">
                <a:solidFill>
                  <a:srgbClr val="106CA8"/>
                </a:solidFill>
                <a:latin typeface="Arial Narrow"/>
                <a:ea typeface="+mj-ea"/>
                <a:cs typeface="Arial Narrow"/>
              </a:defRPr>
            </a:lvl1pPr>
          </a:lstStyle>
          <a:p>
            <a:r>
              <a:rPr lang="en-US" dirty="0"/>
              <a:t>Logo</a:t>
            </a:r>
          </a:p>
        </p:txBody>
      </p:sp>
      <p:sp>
        <p:nvSpPr>
          <p:cNvPr id="25" name="Rectangle 24">
            <a:extLst>
              <a:ext uri="{FF2B5EF4-FFF2-40B4-BE49-F238E27FC236}">
                <a16:creationId xmlns:a16="http://schemas.microsoft.com/office/drawing/2014/main" id="{5C42F1AE-10CE-4188-866D-7557FEA2B791}"/>
              </a:ext>
            </a:extLst>
          </p:cNvPr>
          <p:cNvSpPr/>
          <p:nvPr/>
        </p:nvSpPr>
        <p:spPr>
          <a:xfrm>
            <a:off x="260555" y="1368371"/>
            <a:ext cx="1497333" cy="400110"/>
          </a:xfrm>
          <a:prstGeom prst="rect">
            <a:avLst/>
          </a:prstGeom>
        </p:spPr>
        <p:txBody>
          <a:bodyPr wrap="none">
            <a:spAutoFit/>
          </a:bodyPr>
          <a:lstStyle/>
          <a:p>
            <a:r>
              <a:rPr lang="en-US" sz="2000">
                <a:latin typeface="Lato-Bold"/>
              </a:rPr>
              <a:t>Clear Space</a:t>
            </a:r>
            <a:endParaRPr lang="en-US" sz="2000"/>
          </a:p>
        </p:txBody>
      </p:sp>
      <p:sp>
        <p:nvSpPr>
          <p:cNvPr id="3" name="Rectangle 2">
            <a:extLst>
              <a:ext uri="{FF2B5EF4-FFF2-40B4-BE49-F238E27FC236}">
                <a16:creationId xmlns:a16="http://schemas.microsoft.com/office/drawing/2014/main" id="{CE167C1E-20A1-4938-AF51-BE3F772EFC8A}"/>
              </a:ext>
            </a:extLst>
          </p:cNvPr>
          <p:cNvSpPr/>
          <p:nvPr/>
        </p:nvSpPr>
        <p:spPr>
          <a:xfrm>
            <a:off x="260555" y="4261860"/>
            <a:ext cx="4045975" cy="1384995"/>
          </a:xfrm>
          <a:prstGeom prst="rect">
            <a:avLst/>
          </a:prstGeom>
        </p:spPr>
        <p:txBody>
          <a:bodyPr wrap="square">
            <a:spAutoFit/>
          </a:bodyPr>
          <a:lstStyle/>
          <a:p>
            <a:r>
              <a:rPr lang="en-US" sz="1400">
                <a:solidFill>
                  <a:srgbClr val="4D4D4F"/>
                </a:solidFill>
                <a:latin typeface="CiscoSans-ExtraLight"/>
              </a:rPr>
              <a:t>Give it space. To preserve the integrity and visual impact of the Cigniti logo, always maintain adequate clear space around it. The clear space around the logo is an integral part of its design, and ensures the logo can be seen quickly, uncluttered by other logos, symbols, artwork, or text.</a:t>
            </a:r>
            <a:endParaRPr lang="en-US" sz="1400"/>
          </a:p>
        </p:txBody>
      </p:sp>
      <p:grpSp>
        <p:nvGrpSpPr>
          <p:cNvPr id="9" name="Group 8">
            <a:extLst>
              <a:ext uri="{FF2B5EF4-FFF2-40B4-BE49-F238E27FC236}">
                <a16:creationId xmlns:a16="http://schemas.microsoft.com/office/drawing/2014/main" id="{BF9E56C0-4E9B-43BB-B47F-EBB15C0AB58D}"/>
              </a:ext>
            </a:extLst>
          </p:cNvPr>
          <p:cNvGrpSpPr/>
          <p:nvPr/>
        </p:nvGrpSpPr>
        <p:grpSpPr>
          <a:xfrm>
            <a:off x="549380" y="2370164"/>
            <a:ext cx="3487993" cy="1597740"/>
            <a:chOff x="623120" y="2571130"/>
            <a:chExt cx="3487993" cy="1597740"/>
          </a:xfrm>
        </p:grpSpPr>
        <p:cxnSp>
          <p:nvCxnSpPr>
            <p:cNvPr id="7" name="Straight Connector 6">
              <a:extLst>
                <a:ext uri="{FF2B5EF4-FFF2-40B4-BE49-F238E27FC236}">
                  <a16:creationId xmlns:a16="http://schemas.microsoft.com/office/drawing/2014/main" id="{5A632EB4-BFF7-40B8-B9B1-3B2313932E77}"/>
                </a:ext>
              </a:extLst>
            </p:cNvPr>
            <p:cNvCxnSpPr/>
            <p:nvPr/>
          </p:nvCxnSpPr>
          <p:spPr>
            <a:xfrm>
              <a:off x="623120" y="2964422"/>
              <a:ext cx="348799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B51083C1-D046-4DC9-A848-3CB74E96920E}"/>
                </a:ext>
              </a:extLst>
            </p:cNvPr>
            <p:cNvCxnSpPr/>
            <p:nvPr/>
          </p:nvCxnSpPr>
          <p:spPr>
            <a:xfrm>
              <a:off x="623120" y="3765747"/>
              <a:ext cx="348799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0DFBDA76-D931-49F9-B902-4BBED2A418B7}"/>
                </a:ext>
              </a:extLst>
            </p:cNvPr>
            <p:cNvCxnSpPr/>
            <p:nvPr/>
          </p:nvCxnSpPr>
          <p:spPr>
            <a:xfrm>
              <a:off x="623120" y="2571130"/>
              <a:ext cx="348799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381DEF4D-7EC7-45F1-9913-6E0A09BBA862}"/>
                </a:ext>
              </a:extLst>
            </p:cNvPr>
            <p:cNvCxnSpPr/>
            <p:nvPr/>
          </p:nvCxnSpPr>
          <p:spPr>
            <a:xfrm>
              <a:off x="623120" y="4168870"/>
              <a:ext cx="348799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8" name="Group 7">
            <a:extLst>
              <a:ext uri="{FF2B5EF4-FFF2-40B4-BE49-F238E27FC236}">
                <a16:creationId xmlns:a16="http://schemas.microsoft.com/office/drawing/2014/main" id="{D35A1D24-912B-4FAB-B030-DED36B1220F6}"/>
              </a:ext>
            </a:extLst>
          </p:cNvPr>
          <p:cNvGrpSpPr/>
          <p:nvPr/>
        </p:nvGrpSpPr>
        <p:grpSpPr>
          <a:xfrm rot="16200000">
            <a:off x="1301945" y="1633704"/>
            <a:ext cx="1968881" cy="3057838"/>
            <a:chOff x="775520" y="2723530"/>
            <a:chExt cx="3487993" cy="3057838"/>
          </a:xfrm>
        </p:grpSpPr>
        <p:cxnSp>
          <p:nvCxnSpPr>
            <p:cNvPr id="19" name="Straight Connector 18">
              <a:extLst>
                <a:ext uri="{FF2B5EF4-FFF2-40B4-BE49-F238E27FC236}">
                  <a16:creationId xmlns:a16="http://schemas.microsoft.com/office/drawing/2014/main" id="{1D6DD22C-9D27-4413-825C-5E7E083EFBFB}"/>
                </a:ext>
              </a:extLst>
            </p:cNvPr>
            <p:cNvCxnSpPr/>
            <p:nvPr/>
          </p:nvCxnSpPr>
          <p:spPr>
            <a:xfrm>
              <a:off x="775520" y="3116822"/>
              <a:ext cx="348799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4823D27-C6E8-4ACE-8CBA-86027031C6E4}"/>
                </a:ext>
              </a:extLst>
            </p:cNvPr>
            <p:cNvCxnSpPr/>
            <p:nvPr/>
          </p:nvCxnSpPr>
          <p:spPr>
            <a:xfrm>
              <a:off x="775520" y="5378245"/>
              <a:ext cx="348799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D2D70833-73B5-44A8-A225-92E8843F7221}"/>
                </a:ext>
              </a:extLst>
            </p:cNvPr>
            <p:cNvCxnSpPr/>
            <p:nvPr/>
          </p:nvCxnSpPr>
          <p:spPr>
            <a:xfrm>
              <a:off x="775520" y="2723530"/>
              <a:ext cx="348799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68BC6D44-7DC0-4B1E-A48F-9598CB93313E}"/>
                </a:ext>
              </a:extLst>
            </p:cNvPr>
            <p:cNvCxnSpPr/>
            <p:nvPr/>
          </p:nvCxnSpPr>
          <p:spPr>
            <a:xfrm>
              <a:off x="775520" y="5781368"/>
              <a:ext cx="348799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33" name="Rectangle 32">
            <a:extLst>
              <a:ext uri="{FF2B5EF4-FFF2-40B4-BE49-F238E27FC236}">
                <a16:creationId xmlns:a16="http://schemas.microsoft.com/office/drawing/2014/main" id="{58F06FEF-AC95-4506-9063-4858A70448AE}"/>
              </a:ext>
            </a:extLst>
          </p:cNvPr>
          <p:cNvSpPr/>
          <p:nvPr/>
        </p:nvSpPr>
        <p:spPr>
          <a:xfrm>
            <a:off x="3379611" y="1967939"/>
            <a:ext cx="579005" cy="261610"/>
          </a:xfrm>
          <a:prstGeom prst="rect">
            <a:avLst/>
          </a:prstGeom>
        </p:spPr>
        <p:txBody>
          <a:bodyPr wrap="none">
            <a:spAutoFit/>
          </a:bodyPr>
          <a:lstStyle/>
          <a:p>
            <a:r>
              <a:rPr lang="en-US" sz="1050">
                <a:latin typeface="Lato-Bold"/>
              </a:rPr>
              <a:t>12mm</a:t>
            </a:r>
            <a:endParaRPr lang="en-US" sz="1050"/>
          </a:p>
        </p:txBody>
      </p:sp>
      <p:sp>
        <p:nvSpPr>
          <p:cNvPr id="34" name="Rectangle 33">
            <a:extLst>
              <a:ext uri="{FF2B5EF4-FFF2-40B4-BE49-F238E27FC236}">
                <a16:creationId xmlns:a16="http://schemas.microsoft.com/office/drawing/2014/main" id="{6ECCF4FB-8B08-4F44-A5D5-5468A19E89C1}"/>
              </a:ext>
            </a:extLst>
          </p:cNvPr>
          <p:cNvSpPr/>
          <p:nvPr/>
        </p:nvSpPr>
        <p:spPr>
          <a:xfrm>
            <a:off x="717397" y="1923583"/>
            <a:ext cx="579005" cy="261610"/>
          </a:xfrm>
          <a:prstGeom prst="rect">
            <a:avLst/>
          </a:prstGeom>
        </p:spPr>
        <p:txBody>
          <a:bodyPr wrap="none">
            <a:spAutoFit/>
          </a:bodyPr>
          <a:lstStyle/>
          <a:p>
            <a:r>
              <a:rPr lang="en-US" sz="1050">
                <a:latin typeface="Lato-Bold"/>
              </a:rPr>
              <a:t>12mm</a:t>
            </a:r>
            <a:endParaRPr lang="en-US" sz="1050"/>
          </a:p>
        </p:txBody>
      </p:sp>
      <p:sp>
        <p:nvSpPr>
          <p:cNvPr id="35" name="Rectangle 34">
            <a:extLst>
              <a:ext uri="{FF2B5EF4-FFF2-40B4-BE49-F238E27FC236}">
                <a16:creationId xmlns:a16="http://schemas.microsoft.com/office/drawing/2014/main" id="{A51F8BCB-BF1D-4A7E-A906-CDC1168DB25C}"/>
              </a:ext>
            </a:extLst>
          </p:cNvPr>
          <p:cNvSpPr/>
          <p:nvPr/>
        </p:nvSpPr>
        <p:spPr>
          <a:xfrm>
            <a:off x="127652" y="2439000"/>
            <a:ext cx="579005" cy="261610"/>
          </a:xfrm>
          <a:prstGeom prst="rect">
            <a:avLst/>
          </a:prstGeom>
        </p:spPr>
        <p:txBody>
          <a:bodyPr wrap="none">
            <a:spAutoFit/>
          </a:bodyPr>
          <a:lstStyle/>
          <a:p>
            <a:r>
              <a:rPr lang="en-US" sz="1050">
                <a:latin typeface="Lato-Bold"/>
              </a:rPr>
              <a:t>12mm</a:t>
            </a:r>
            <a:endParaRPr lang="en-US" sz="1050"/>
          </a:p>
        </p:txBody>
      </p:sp>
      <p:sp>
        <p:nvSpPr>
          <p:cNvPr id="36" name="Rectangle 35">
            <a:extLst>
              <a:ext uri="{FF2B5EF4-FFF2-40B4-BE49-F238E27FC236}">
                <a16:creationId xmlns:a16="http://schemas.microsoft.com/office/drawing/2014/main" id="{94E95DBF-6141-4F9A-8A86-01696D4BBA28}"/>
              </a:ext>
            </a:extLst>
          </p:cNvPr>
          <p:cNvSpPr/>
          <p:nvPr/>
        </p:nvSpPr>
        <p:spPr>
          <a:xfrm>
            <a:off x="117103" y="3635538"/>
            <a:ext cx="579005" cy="261610"/>
          </a:xfrm>
          <a:prstGeom prst="rect">
            <a:avLst/>
          </a:prstGeom>
        </p:spPr>
        <p:txBody>
          <a:bodyPr wrap="none">
            <a:spAutoFit/>
          </a:bodyPr>
          <a:lstStyle/>
          <a:p>
            <a:r>
              <a:rPr lang="en-US" sz="1050">
                <a:latin typeface="Lato-Bold"/>
              </a:rPr>
              <a:t>12mm</a:t>
            </a:r>
            <a:endParaRPr lang="en-US" sz="1050"/>
          </a:p>
        </p:txBody>
      </p:sp>
      <p:sp>
        <p:nvSpPr>
          <p:cNvPr id="37" name="Rectangle 36">
            <a:extLst>
              <a:ext uri="{FF2B5EF4-FFF2-40B4-BE49-F238E27FC236}">
                <a16:creationId xmlns:a16="http://schemas.microsoft.com/office/drawing/2014/main" id="{983138F0-96AE-4A1D-BE18-7EB932F35410}"/>
              </a:ext>
            </a:extLst>
          </p:cNvPr>
          <p:cNvSpPr/>
          <p:nvPr/>
        </p:nvSpPr>
        <p:spPr>
          <a:xfrm>
            <a:off x="4349356" y="1368371"/>
            <a:ext cx="3268844" cy="400110"/>
          </a:xfrm>
          <a:prstGeom prst="rect">
            <a:avLst/>
          </a:prstGeom>
        </p:spPr>
        <p:txBody>
          <a:bodyPr wrap="none">
            <a:spAutoFit/>
          </a:bodyPr>
          <a:lstStyle/>
          <a:p>
            <a:r>
              <a:rPr lang="en-US" sz="2000">
                <a:latin typeface="Lato-Bold"/>
              </a:rPr>
              <a:t>Maximum &amp; Minimum Size</a:t>
            </a:r>
            <a:endParaRPr lang="en-US" sz="2000"/>
          </a:p>
        </p:txBody>
      </p:sp>
      <p:sp>
        <p:nvSpPr>
          <p:cNvPr id="38" name="Rectangle 37">
            <a:extLst>
              <a:ext uri="{FF2B5EF4-FFF2-40B4-BE49-F238E27FC236}">
                <a16:creationId xmlns:a16="http://schemas.microsoft.com/office/drawing/2014/main" id="{5DFD90E3-FACD-47E4-AEAD-F6978C9C4935}"/>
              </a:ext>
            </a:extLst>
          </p:cNvPr>
          <p:cNvSpPr/>
          <p:nvPr/>
        </p:nvSpPr>
        <p:spPr>
          <a:xfrm>
            <a:off x="8060766" y="2338538"/>
            <a:ext cx="1015021" cy="400110"/>
          </a:xfrm>
          <a:prstGeom prst="rect">
            <a:avLst/>
          </a:prstGeom>
        </p:spPr>
        <p:txBody>
          <a:bodyPr wrap="none">
            <a:spAutoFit/>
          </a:bodyPr>
          <a:lstStyle/>
          <a:p>
            <a:r>
              <a:rPr lang="en-US" sz="2000">
                <a:latin typeface="Lato-Bold"/>
              </a:rPr>
              <a:t>Do Not</a:t>
            </a:r>
            <a:endParaRPr lang="en-US" sz="2000"/>
          </a:p>
        </p:txBody>
      </p:sp>
      <p:sp>
        <p:nvSpPr>
          <p:cNvPr id="39" name="Rectangle 38">
            <a:extLst>
              <a:ext uri="{FF2B5EF4-FFF2-40B4-BE49-F238E27FC236}">
                <a16:creationId xmlns:a16="http://schemas.microsoft.com/office/drawing/2014/main" id="{74AF5E06-9C22-487C-A03A-34034B9B5C31}"/>
              </a:ext>
            </a:extLst>
          </p:cNvPr>
          <p:cNvSpPr/>
          <p:nvPr/>
        </p:nvSpPr>
        <p:spPr>
          <a:xfrm>
            <a:off x="4349356" y="4264838"/>
            <a:ext cx="3268845" cy="1169551"/>
          </a:xfrm>
          <a:prstGeom prst="rect">
            <a:avLst/>
          </a:prstGeom>
        </p:spPr>
        <p:txBody>
          <a:bodyPr wrap="square">
            <a:spAutoFit/>
          </a:bodyPr>
          <a:lstStyle/>
          <a:p>
            <a:r>
              <a:rPr lang="en-US" sz="1400">
                <a:solidFill>
                  <a:srgbClr val="4D4D4F"/>
                </a:solidFill>
                <a:latin typeface="CiscoSans-ExtraLight"/>
              </a:rPr>
              <a:t>The Cigniti logo must be given a prominent, uncluttered, unencumbered position across communications.</a:t>
            </a:r>
          </a:p>
          <a:p>
            <a:r>
              <a:rPr lang="en-US" sz="1400">
                <a:solidFill>
                  <a:srgbClr val="4D4D4F"/>
                </a:solidFill>
                <a:latin typeface="CiscoSans-ExtraLight"/>
              </a:rPr>
              <a:t>The logo must never be tampered with or altered digitally.</a:t>
            </a:r>
          </a:p>
        </p:txBody>
      </p:sp>
      <p:sp>
        <p:nvSpPr>
          <p:cNvPr id="42" name="Rectangle 41">
            <a:extLst>
              <a:ext uri="{FF2B5EF4-FFF2-40B4-BE49-F238E27FC236}">
                <a16:creationId xmlns:a16="http://schemas.microsoft.com/office/drawing/2014/main" id="{42E62DD9-D51C-4258-BE96-244825851ADC}"/>
              </a:ext>
            </a:extLst>
          </p:cNvPr>
          <p:cNvSpPr/>
          <p:nvPr/>
        </p:nvSpPr>
        <p:spPr>
          <a:xfrm>
            <a:off x="8080863" y="2826015"/>
            <a:ext cx="3926914" cy="3108543"/>
          </a:xfrm>
          <a:prstGeom prst="rect">
            <a:avLst/>
          </a:prstGeom>
        </p:spPr>
        <p:txBody>
          <a:bodyPr wrap="square">
            <a:spAutoFit/>
          </a:bodyPr>
          <a:lstStyle/>
          <a:p>
            <a:pPr marL="285750" indent="-285750">
              <a:buFont typeface="Arial" panose="020B0604020202020204" pitchFamily="34" charset="0"/>
              <a:buChar char="•"/>
            </a:pPr>
            <a:r>
              <a:rPr lang="en-US" sz="1400">
                <a:solidFill>
                  <a:srgbClr val="4D4D4F"/>
                </a:solidFill>
                <a:latin typeface="CiscoSans-ExtraLight"/>
              </a:rPr>
              <a:t>The logo cannot be placed on any colors besides the ones</a:t>
            </a:r>
          </a:p>
          <a:p>
            <a:pPr marL="285750" indent="-285750">
              <a:buFont typeface="Arial" panose="020B0604020202020204" pitchFamily="34" charset="0"/>
              <a:buChar char="•"/>
            </a:pPr>
            <a:r>
              <a:rPr lang="en-US" sz="1400">
                <a:solidFill>
                  <a:srgbClr val="4D4D4F"/>
                </a:solidFill>
                <a:latin typeface="CiscoSans-ExtraLight"/>
              </a:rPr>
              <a:t>specified in this document</a:t>
            </a:r>
          </a:p>
          <a:p>
            <a:pPr marL="285750" indent="-285750">
              <a:buFont typeface="Arial" panose="020B0604020202020204" pitchFamily="34" charset="0"/>
              <a:buChar char="•"/>
            </a:pPr>
            <a:r>
              <a:rPr lang="en-US" sz="1400">
                <a:solidFill>
                  <a:srgbClr val="4D4D4F"/>
                </a:solidFill>
                <a:latin typeface="CiscoSans-ExtraLight"/>
              </a:rPr>
              <a:t> The logo cannot be placed on a gradient.</a:t>
            </a:r>
          </a:p>
          <a:p>
            <a:pPr marL="285750" indent="-285750">
              <a:buFont typeface="Arial" panose="020B0604020202020204" pitchFamily="34" charset="0"/>
              <a:buChar char="•"/>
            </a:pPr>
            <a:r>
              <a:rPr lang="en-US" sz="1400">
                <a:solidFill>
                  <a:srgbClr val="4D4D4F"/>
                </a:solidFill>
                <a:latin typeface="CiscoSans-ExtraLight"/>
              </a:rPr>
              <a:t>Do not use the logo on top of noisy backgrounds including patterns and textures</a:t>
            </a:r>
          </a:p>
          <a:p>
            <a:pPr marL="285750" indent="-285750">
              <a:buFont typeface="Arial" panose="020B0604020202020204" pitchFamily="34" charset="0"/>
              <a:buChar char="•"/>
            </a:pPr>
            <a:r>
              <a:rPr lang="en-US" sz="1400">
                <a:solidFill>
                  <a:srgbClr val="4D4D4F"/>
                </a:solidFill>
                <a:latin typeface="CiscoSans-ExtraLight"/>
              </a:rPr>
              <a:t>The Cigniti logo is sacrosanct and cannot be tampered with.</a:t>
            </a:r>
          </a:p>
          <a:p>
            <a:pPr marL="285750" indent="-285750">
              <a:buFont typeface="Arial" panose="020B0604020202020204" pitchFamily="34" charset="0"/>
              <a:buChar char="•"/>
            </a:pPr>
            <a:r>
              <a:rPr lang="en-US" sz="1400">
                <a:solidFill>
                  <a:srgbClr val="4D4D4F"/>
                </a:solidFill>
                <a:latin typeface="CiscoSans-ExtraLight"/>
              </a:rPr>
              <a:t>Do not add </a:t>
            </a:r>
            <a:r>
              <a:rPr lang="en-US" sz="1400" err="1">
                <a:solidFill>
                  <a:srgbClr val="4D4D4F"/>
                </a:solidFill>
                <a:latin typeface="CiscoSans-ExtraLight"/>
              </a:rPr>
              <a:t>add</a:t>
            </a:r>
            <a:r>
              <a:rPr lang="en-US" sz="1400">
                <a:solidFill>
                  <a:srgbClr val="4D4D4F"/>
                </a:solidFill>
                <a:latin typeface="CiscoSans-ExtraLight"/>
              </a:rPr>
              <a:t> effects like drop-shadows, embossing,</a:t>
            </a:r>
          </a:p>
          <a:p>
            <a:pPr marL="285750" indent="-285750">
              <a:buFont typeface="Arial" panose="020B0604020202020204" pitchFamily="34" charset="0"/>
              <a:buChar char="•"/>
            </a:pPr>
            <a:r>
              <a:rPr lang="en-US" sz="1400">
                <a:solidFill>
                  <a:srgbClr val="4D4D4F"/>
                </a:solidFill>
                <a:latin typeface="CiscoSans-ExtraLight"/>
              </a:rPr>
              <a:t>vignette or gradients to the logo</a:t>
            </a:r>
          </a:p>
          <a:p>
            <a:pPr marL="285750" indent="-285750">
              <a:buFont typeface="Arial" panose="020B0604020202020204" pitchFamily="34" charset="0"/>
              <a:buChar char="•"/>
            </a:pPr>
            <a:r>
              <a:rPr lang="en-US" sz="1400">
                <a:solidFill>
                  <a:srgbClr val="4D4D4F"/>
                </a:solidFill>
                <a:latin typeface="CiscoSans-ExtraLight"/>
              </a:rPr>
              <a:t>The Cigniti logo is a fixed unit. It cannot be split, spread, stretched, or presented in any other form than those prescribed in this document</a:t>
            </a:r>
          </a:p>
        </p:txBody>
      </p:sp>
      <p:sp>
        <p:nvSpPr>
          <p:cNvPr id="28" name="Rectangle 27">
            <a:extLst>
              <a:ext uri="{FF2B5EF4-FFF2-40B4-BE49-F238E27FC236}">
                <a16:creationId xmlns:a16="http://schemas.microsoft.com/office/drawing/2014/main" id="{5ECFF8AD-A79B-4E98-957A-7E5007785999}"/>
              </a:ext>
            </a:extLst>
          </p:cNvPr>
          <p:cNvSpPr/>
          <p:nvPr/>
        </p:nvSpPr>
        <p:spPr>
          <a:xfrm>
            <a:off x="8060766" y="1368371"/>
            <a:ext cx="1335622" cy="400110"/>
          </a:xfrm>
          <a:prstGeom prst="rect">
            <a:avLst/>
          </a:prstGeom>
        </p:spPr>
        <p:txBody>
          <a:bodyPr wrap="none">
            <a:spAutoFit/>
          </a:bodyPr>
          <a:lstStyle/>
          <a:p>
            <a:r>
              <a:rPr lang="en-US" sz="2000">
                <a:latin typeface="Lato-Bold"/>
              </a:rPr>
              <a:t>Logo Font</a:t>
            </a:r>
            <a:endParaRPr lang="en-US" sz="2000"/>
          </a:p>
        </p:txBody>
      </p:sp>
      <p:sp>
        <p:nvSpPr>
          <p:cNvPr id="29" name="Rectangle 28">
            <a:extLst>
              <a:ext uri="{FF2B5EF4-FFF2-40B4-BE49-F238E27FC236}">
                <a16:creationId xmlns:a16="http://schemas.microsoft.com/office/drawing/2014/main" id="{F7866993-1EDF-41F0-AC10-06E0648F74C3}"/>
              </a:ext>
            </a:extLst>
          </p:cNvPr>
          <p:cNvSpPr/>
          <p:nvPr/>
        </p:nvSpPr>
        <p:spPr>
          <a:xfrm>
            <a:off x="8060766" y="1768481"/>
            <a:ext cx="3268845" cy="338554"/>
          </a:xfrm>
          <a:prstGeom prst="rect">
            <a:avLst/>
          </a:prstGeom>
        </p:spPr>
        <p:txBody>
          <a:bodyPr wrap="square">
            <a:spAutoFit/>
          </a:bodyPr>
          <a:lstStyle/>
          <a:p>
            <a:r>
              <a:rPr lang="en-US" sz="1600">
                <a:solidFill>
                  <a:srgbClr val="4D4D4F"/>
                </a:solidFill>
                <a:latin typeface="CiscoSans-ExtraLight"/>
              </a:rPr>
              <a:t>Poppins Medium</a:t>
            </a:r>
          </a:p>
        </p:txBody>
      </p:sp>
      <p:pic>
        <p:nvPicPr>
          <p:cNvPr id="5" name="Graphic 4">
            <a:extLst>
              <a:ext uri="{FF2B5EF4-FFF2-40B4-BE49-F238E27FC236}">
                <a16:creationId xmlns:a16="http://schemas.microsoft.com/office/drawing/2014/main" id="{4DB504E5-D4DE-4F9A-B4C9-F7921E8F707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86062" y="2790914"/>
            <a:ext cx="2218338" cy="744098"/>
          </a:xfrm>
          <a:prstGeom prst="rect">
            <a:avLst/>
          </a:prstGeom>
        </p:spPr>
      </p:pic>
      <p:pic>
        <p:nvPicPr>
          <p:cNvPr id="6" name="Graphic 5">
            <a:extLst>
              <a:ext uri="{FF2B5EF4-FFF2-40B4-BE49-F238E27FC236}">
                <a16:creationId xmlns:a16="http://schemas.microsoft.com/office/drawing/2014/main" id="{9FB40F25-A46F-4C02-9433-C4B8F143884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564869" y="2684554"/>
            <a:ext cx="2821109" cy="946285"/>
          </a:xfrm>
          <a:prstGeom prst="rect">
            <a:avLst/>
          </a:prstGeom>
        </p:spPr>
      </p:pic>
    </p:spTree>
    <p:extLst>
      <p:ext uri="{BB962C8B-B14F-4D97-AF65-F5344CB8AC3E}">
        <p14:creationId xmlns:p14="http://schemas.microsoft.com/office/powerpoint/2010/main" val="36459787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7CD0CFB4-A546-4EC3-9F1F-DE42B36DA6DA}"/>
              </a:ext>
            </a:extLst>
          </p:cNvPr>
          <p:cNvSpPr txBox="1">
            <a:spLocks/>
          </p:cNvSpPr>
          <p:nvPr/>
        </p:nvSpPr>
        <p:spPr>
          <a:xfrm>
            <a:off x="562189" y="322461"/>
            <a:ext cx="7770649" cy="936154"/>
          </a:xfrm>
          <a:prstGeom prst="rect">
            <a:avLst/>
          </a:prstGeom>
        </p:spPr>
        <p:txBody>
          <a:bodyPr vert="horz" wrap="square" lIns="0" tIns="12700" rIns="0" bIns="0" rtlCol="0">
            <a:spAutoFit/>
          </a:bodyPr>
          <a:lstStyle>
            <a:defPPr>
              <a:defRPr lang="en-US"/>
            </a:defPPr>
            <a:lvl1pPr>
              <a:defRPr sz="4000" b="1" i="0">
                <a:solidFill>
                  <a:srgbClr val="106CA8"/>
                </a:solidFill>
                <a:latin typeface="Arial Narrow"/>
                <a:ea typeface="+mj-ea"/>
                <a:cs typeface="Arial Narrow"/>
              </a:defRPr>
            </a:lvl1pPr>
          </a:lstStyle>
          <a:p>
            <a:r>
              <a:rPr lang="en-US"/>
              <a:t>Colors</a:t>
            </a:r>
          </a:p>
        </p:txBody>
      </p:sp>
      <p:sp>
        <p:nvSpPr>
          <p:cNvPr id="3" name="Rectangle 2">
            <a:extLst>
              <a:ext uri="{FF2B5EF4-FFF2-40B4-BE49-F238E27FC236}">
                <a16:creationId xmlns:a16="http://schemas.microsoft.com/office/drawing/2014/main" id="{FA12AFB5-19B9-4431-97E2-6A2C0F4D4D85}"/>
              </a:ext>
            </a:extLst>
          </p:cNvPr>
          <p:cNvSpPr/>
          <p:nvPr/>
        </p:nvSpPr>
        <p:spPr>
          <a:xfrm>
            <a:off x="401538" y="1544898"/>
            <a:ext cx="3855475" cy="4185761"/>
          </a:xfrm>
          <a:prstGeom prst="rect">
            <a:avLst/>
          </a:prstGeom>
        </p:spPr>
        <p:txBody>
          <a:bodyPr wrap="square" lIns="91440" tIns="45720" rIns="91440" bIns="45720" anchor="t">
            <a:spAutoFit/>
          </a:bodyPr>
          <a:lstStyle/>
          <a:p>
            <a:r>
              <a:rPr lang="en-US" sz="1400">
                <a:solidFill>
                  <a:srgbClr val="4D4D4F"/>
                </a:solidFill>
                <a:latin typeface="CiscoSans-ExtraLight"/>
              </a:rPr>
              <a:t>The </a:t>
            </a:r>
            <a:r>
              <a:rPr lang="en-US" sz="1400" err="1">
                <a:solidFill>
                  <a:srgbClr val="4D4D4F"/>
                </a:solidFill>
                <a:latin typeface="CiscoSans-ExtraLight"/>
              </a:rPr>
              <a:t>Cigniti</a:t>
            </a:r>
            <a:r>
              <a:rPr lang="en-US" sz="1400">
                <a:solidFill>
                  <a:srgbClr val="4D4D4F"/>
                </a:solidFill>
                <a:latin typeface="CiscoSans-ExtraLight"/>
              </a:rPr>
              <a:t> logo should work across all Reversed media. The style you choose will depend on the environment in which the logo appears. To ensure the expression of the logo is right for its context, we’ve created a system that includes PANTONE® color, and an extended palette of solid colors and gradients as well as reversed logo treatments. So whether the </a:t>
            </a:r>
            <a:r>
              <a:rPr lang="en-US" sz="1400" err="1">
                <a:solidFill>
                  <a:srgbClr val="4D4D4F"/>
                </a:solidFill>
                <a:latin typeface="CiscoSans-ExtraLight"/>
              </a:rPr>
              <a:t>Cigniti</a:t>
            </a:r>
            <a:r>
              <a:rPr lang="en-US" sz="1400">
                <a:solidFill>
                  <a:srgbClr val="4D4D4F"/>
                </a:solidFill>
                <a:latin typeface="CiscoSans-ExtraLight"/>
              </a:rPr>
              <a:t> logo appears on packaging, the Web, TV, in print, on screen, or on a product, you have near infinite design flexibility to adapt the logo to its appropriate design context.</a:t>
            </a:r>
            <a:endParaRPr lang="en-US">
              <a:solidFill>
                <a:srgbClr val="000000"/>
              </a:solidFill>
              <a:latin typeface="Calibri" panose="020F0502020204030204"/>
              <a:cs typeface="Calibri" panose="020F0502020204030204"/>
            </a:endParaRPr>
          </a:p>
          <a:p>
            <a:endParaRPr lang="en-US" sz="1400">
              <a:solidFill>
                <a:srgbClr val="4D4D4F"/>
              </a:solidFill>
              <a:latin typeface="CiscoSans-ExtraLight"/>
            </a:endParaRPr>
          </a:p>
          <a:p>
            <a:r>
              <a:rPr lang="en-US" sz="1400">
                <a:solidFill>
                  <a:srgbClr val="4D4D4F"/>
                </a:solidFill>
                <a:latin typeface="CiscoSans-ExtraLight"/>
              </a:rPr>
              <a:t>EXTENDED LOGO PALETTE</a:t>
            </a:r>
          </a:p>
          <a:p>
            <a:r>
              <a:rPr lang="en-US" sz="1400">
                <a:solidFill>
                  <a:srgbClr val="4D4D4F"/>
                </a:solidFill>
                <a:latin typeface="CiscoSans-ExtraLight"/>
              </a:rPr>
              <a:t>The palettes to the right provide an example of how color can be infused into</a:t>
            </a:r>
          </a:p>
          <a:p>
            <a:r>
              <a:rPr lang="en-US" sz="1400">
                <a:solidFill>
                  <a:srgbClr val="4D4D4F"/>
                </a:solidFill>
                <a:latin typeface="CiscoSans-ExtraLight"/>
              </a:rPr>
              <a:t>the logo. These are only partial palettes. For complete palettes, please refer</a:t>
            </a:r>
          </a:p>
          <a:p>
            <a:r>
              <a:rPr lang="en-US" sz="1400">
                <a:solidFill>
                  <a:srgbClr val="4D4D4F"/>
                </a:solidFill>
                <a:latin typeface="CiscoSans-ExtraLight"/>
              </a:rPr>
              <a:t>to the following Color section.</a:t>
            </a:r>
            <a:endParaRPr lang="en-US" sz="1400"/>
          </a:p>
        </p:txBody>
      </p:sp>
      <p:sp>
        <p:nvSpPr>
          <p:cNvPr id="4" name="object 8">
            <a:extLst>
              <a:ext uri="{FF2B5EF4-FFF2-40B4-BE49-F238E27FC236}">
                <a16:creationId xmlns:a16="http://schemas.microsoft.com/office/drawing/2014/main" id="{F487A362-9A3F-4904-93D6-2AEE6CD56454}"/>
              </a:ext>
            </a:extLst>
          </p:cNvPr>
          <p:cNvSpPr/>
          <p:nvPr/>
        </p:nvSpPr>
        <p:spPr>
          <a:xfrm>
            <a:off x="4460210" y="1881959"/>
            <a:ext cx="8179434" cy="0"/>
          </a:xfrm>
          <a:custGeom>
            <a:avLst/>
            <a:gdLst/>
            <a:ahLst/>
            <a:cxnLst/>
            <a:rect l="l" t="t" r="r" b="b"/>
            <a:pathLst>
              <a:path w="8179434">
                <a:moveTo>
                  <a:pt x="8179358" y="0"/>
                </a:moveTo>
                <a:lnTo>
                  <a:pt x="0" y="0"/>
                </a:lnTo>
              </a:path>
            </a:pathLst>
          </a:custGeom>
          <a:solidFill>
            <a:srgbClr val="5B5A5B"/>
          </a:solidFill>
        </p:spPr>
        <p:txBody>
          <a:bodyPr wrap="square" lIns="0" tIns="0" rIns="0" bIns="0" rtlCol="0"/>
          <a:lstStyle/>
          <a:p>
            <a:endParaRPr/>
          </a:p>
        </p:txBody>
      </p:sp>
      <p:sp>
        <p:nvSpPr>
          <p:cNvPr id="6" name="object 10">
            <a:extLst>
              <a:ext uri="{FF2B5EF4-FFF2-40B4-BE49-F238E27FC236}">
                <a16:creationId xmlns:a16="http://schemas.microsoft.com/office/drawing/2014/main" id="{27C131A2-874A-46B9-A201-E9578201915C}"/>
              </a:ext>
            </a:extLst>
          </p:cNvPr>
          <p:cNvSpPr txBox="1"/>
          <p:nvPr/>
        </p:nvSpPr>
        <p:spPr>
          <a:xfrm>
            <a:off x="4447513" y="1544421"/>
            <a:ext cx="2311400" cy="299720"/>
          </a:xfrm>
          <a:prstGeom prst="rect">
            <a:avLst/>
          </a:prstGeom>
        </p:spPr>
        <p:txBody>
          <a:bodyPr vert="horz" wrap="square" lIns="0" tIns="12700" rIns="0" bIns="0" rtlCol="0">
            <a:spAutoFit/>
          </a:bodyPr>
          <a:lstStyle/>
          <a:p>
            <a:pPr marL="12700">
              <a:lnSpc>
                <a:spcPct val="100000"/>
              </a:lnSpc>
              <a:spcBef>
                <a:spcPts val="100"/>
              </a:spcBef>
            </a:pPr>
            <a:r>
              <a:rPr sz="1800" spc="-40">
                <a:solidFill>
                  <a:srgbClr val="444444"/>
                </a:solidFill>
                <a:latin typeface="Arial Narrow"/>
                <a:cs typeface="Arial Narrow"/>
              </a:rPr>
              <a:t>CIGNITI</a:t>
            </a:r>
            <a:r>
              <a:rPr sz="1800" spc="-45">
                <a:solidFill>
                  <a:srgbClr val="444444"/>
                </a:solidFill>
                <a:latin typeface="Arial Narrow"/>
                <a:cs typeface="Arial Narrow"/>
              </a:rPr>
              <a:t> </a:t>
            </a:r>
            <a:r>
              <a:rPr sz="1800" spc="-25">
                <a:solidFill>
                  <a:srgbClr val="444444"/>
                </a:solidFill>
                <a:latin typeface="Arial Narrow"/>
                <a:cs typeface="Arial Narrow"/>
              </a:rPr>
              <a:t>CLASSIC</a:t>
            </a:r>
            <a:r>
              <a:rPr sz="1800" spc="-45">
                <a:solidFill>
                  <a:srgbClr val="444444"/>
                </a:solidFill>
                <a:latin typeface="Arial Narrow"/>
                <a:cs typeface="Arial Narrow"/>
              </a:rPr>
              <a:t> </a:t>
            </a:r>
            <a:r>
              <a:rPr sz="1800" spc="-40">
                <a:solidFill>
                  <a:srgbClr val="444444"/>
                </a:solidFill>
                <a:latin typeface="Arial Narrow"/>
                <a:cs typeface="Arial Narrow"/>
              </a:rPr>
              <a:t>COLORS</a:t>
            </a:r>
            <a:endParaRPr sz="1800">
              <a:latin typeface="Arial Narrow"/>
              <a:cs typeface="Arial Narrow"/>
            </a:endParaRPr>
          </a:p>
        </p:txBody>
      </p:sp>
      <p:sp>
        <p:nvSpPr>
          <p:cNvPr id="7" name="object 11">
            <a:extLst>
              <a:ext uri="{FF2B5EF4-FFF2-40B4-BE49-F238E27FC236}">
                <a16:creationId xmlns:a16="http://schemas.microsoft.com/office/drawing/2014/main" id="{05D76CCD-EA5E-464A-88BB-73DF109ECC21}"/>
              </a:ext>
            </a:extLst>
          </p:cNvPr>
          <p:cNvSpPr/>
          <p:nvPr/>
        </p:nvSpPr>
        <p:spPr>
          <a:xfrm>
            <a:off x="4486177" y="2113205"/>
            <a:ext cx="1511300" cy="1257300"/>
          </a:xfrm>
          <a:custGeom>
            <a:avLst/>
            <a:gdLst/>
            <a:ahLst/>
            <a:cxnLst/>
            <a:rect l="l" t="t" r="r" b="b"/>
            <a:pathLst>
              <a:path w="1511300" h="1257300">
                <a:moveTo>
                  <a:pt x="1511300" y="0"/>
                </a:moveTo>
                <a:lnTo>
                  <a:pt x="0" y="0"/>
                </a:lnTo>
                <a:lnTo>
                  <a:pt x="0" y="1257300"/>
                </a:lnTo>
                <a:lnTo>
                  <a:pt x="1511300" y="1257300"/>
                </a:lnTo>
                <a:lnTo>
                  <a:pt x="1511300" y="0"/>
                </a:lnTo>
                <a:close/>
              </a:path>
            </a:pathLst>
          </a:custGeom>
          <a:solidFill>
            <a:srgbClr val="04045E"/>
          </a:solidFill>
        </p:spPr>
        <p:txBody>
          <a:bodyPr wrap="square" lIns="0" tIns="0" rIns="0" bIns="0" rtlCol="0"/>
          <a:lstStyle/>
          <a:p>
            <a:endParaRPr/>
          </a:p>
        </p:txBody>
      </p:sp>
      <p:sp>
        <p:nvSpPr>
          <p:cNvPr id="8" name="object 12">
            <a:extLst>
              <a:ext uri="{FF2B5EF4-FFF2-40B4-BE49-F238E27FC236}">
                <a16:creationId xmlns:a16="http://schemas.microsoft.com/office/drawing/2014/main" id="{20B72A0D-B580-4B8B-BB1B-D102D597C73D}"/>
              </a:ext>
            </a:extLst>
          </p:cNvPr>
          <p:cNvSpPr/>
          <p:nvPr/>
        </p:nvSpPr>
        <p:spPr>
          <a:xfrm>
            <a:off x="6433506" y="2113205"/>
            <a:ext cx="1511300" cy="1257300"/>
          </a:xfrm>
          <a:custGeom>
            <a:avLst/>
            <a:gdLst/>
            <a:ahLst/>
            <a:cxnLst/>
            <a:rect l="l" t="t" r="r" b="b"/>
            <a:pathLst>
              <a:path w="1511300" h="1257300">
                <a:moveTo>
                  <a:pt x="1511300" y="0"/>
                </a:moveTo>
                <a:lnTo>
                  <a:pt x="0" y="0"/>
                </a:lnTo>
                <a:lnTo>
                  <a:pt x="0" y="1257300"/>
                </a:lnTo>
                <a:lnTo>
                  <a:pt x="1511300" y="1257300"/>
                </a:lnTo>
                <a:lnTo>
                  <a:pt x="1511300" y="0"/>
                </a:lnTo>
                <a:close/>
              </a:path>
            </a:pathLst>
          </a:custGeom>
          <a:solidFill>
            <a:srgbClr val="F47720"/>
          </a:solidFill>
        </p:spPr>
        <p:txBody>
          <a:bodyPr wrap="square" lIns="0" tIns="0" rIns="0" bIns="0" rtlCol="0"/>
          <a:lstStyle/>
          <a:p>
            <a:endParaRPr/>
          </a:p>
        </p:txBody>
      </p:sp>
      <p:sp>
        <p:nvSpPr>
          <p:cNvPr id="9" name="object 13">
            <a:extLst>
              <a:ext uri="{FF2B5EF4-FFF2-40B4-BE49-F238E27FC236}">
                <a16:creationId xmlns:a16="http://schemas.microsoft.com/office/drawing/2014/main" id="{29285F93-DE5D-44D4-A52B-6FE9556C99CA}"/>
              </a:ext>
            </a:extLst>
          </p:cNvPr>
          <p:cNvSpPr/>
          <p:nvPr/>
        </p:nvSpPr>
        <p:spPr>
          <a:xfrm>
            <a:off x="8380835" y="2113205"/>
            <a:ext cx="1511300" cy="1257300"/>
          </a:xfrm>
          <a:custGeom>
            <a:avLst/>
            <a:gdLst/>
            <a:ahLst/>
            <a:cxnLst/>
            <a:rect l="l" t="t" r="r" b="b"/>
            <a:pathLst>
              <a:path w="1511300" h="1257300">
                <a:moveTo>
                  <a:pt x="1511300" y="0"/>
                </a:moveTo>
                <a:lnTo>
                  <a:pt x="0" y="0"/>
                </a:lnTo>
                <a:lnTo>
                  <a:pt x="0" y="1257300"/>
                </a:lnTo>
                <a:lnTo>
                  <a:pt x="1511300" y="1257300"/>
                </a:lnTo>
                <a:lnTo>
                  <a:pt x="1511300" y="0"/>
                </a:lnTo>
                <a:close/>
              </a:path>
            </a:pathLst>
          </a:custGeom>
          <a:solidFill>
            <a:srgbClr val="818285"/>
          </a:solidFill>
        </p:spPr>
        <p:txBody>
          <a:bodyPr wrap="square" lIns="0" tIns="0" rIns="0" bIns="0" rtlCol="0"/>
          <a:lstStyle/>
          <a:p>
            <a:endParaRPr/>
          </a:p>
        </p:txBody>
      </p:sp>
      <p:sp>
        <p:nvSpPr>
          <p:cNvPr id="10" name="object 14">
            <a:extLst>
              <a:ext uri="{FF2B5EF4-FFF2-40B4-BE49-F238E27FC236}">
                <a16:creationId xmlns:a16="http://schemas.microsoft.com/office/drawing/2014/main" id="{6084935F-53DB-4F35-A977-819C50AF966A}"/>
              </a:ext>
            </a:extLst>
          </p:cNvPr>
          <p:cNvSpPr/>
          <p:nvPr/>
        </p:nvSpPr>
        <p:spPr>
          <a:xfrm>
            <a:off x="10328165" y="2113205"/>
            <a:ext cx="1511300" cy="1257300"/>
          </a:xfrm>
          <a:custGeom>
            <a:avLst/>
            <a:gdLst/>
            <a:ahLst/>
            <a:cxnLst/>
            <a:rect l="l" t="t" r="r" b="b"/>
            <a:pathLst>
              <a:path w="1511300" h="1257300">
                <a:moveTo>
                  <a:pt x="1511300" y="1257300"/>
                </a:moveTo>
                <a:lnTo>
                  <a:pt x="0" y="1257300"/>
                </a:lnTo>
                <a:lnTo>
                  <a:pt x="0" y="0"/>
                </a:lnTo>
                <a:lnTo>
                  <a:pt x="1511300" y="0"/>
                </a:lnTo>
                <a:lnTo>
                  <a:pt x="1511300" y="1257300"/>
                </a:lnTo>
                <a:close/>
              </a:path>
            </a:pathLst>
          </a:custGeom>
          <a:ln w="12700">
            <a:solidFill>
              <a:srgbClr val="E6E7E8"/>
            </a:solidFill>
          </a:ln>
        </p:spPr>
        <p:txBody>
          <a:bodyPr wrap="square" lIns="0" tIns="0" rIns="0" bIns="0" rtlCol="0"/>
          <a:lstStyle/>
          <a:p>
            <a:endParaRPr/>
          </a:p>
        </p:txBody>
      </p:sp>
      <p:sp>
        <p:nvSpPr>
          <p:cNvPr id="14" name="Rectangle 13">
            <a:extLst>
              <a:ext uri="{FF2B5EF4-FFF2-40B4-BE49-F238E27FC236}">
                <a16:creationId xmlns:a16="http://schemas.microsoft.com/office/drawing/2014/main" id="{FFC3A62E-3769-4CE1-8C97-C71553929F58}"/>
              </a:ext>
            </a:extLst>
          </p:cNvPr>
          <p:cNvSpPr/>
          <p:nvPr/>
        </p:nvSpPr>
        <p:spPr>
          <a:xfrm>
            <a:off x="4429539" y="3428999"/>
            <a:ext cx="1338828" cy="1600438"/>
          </a:xfrm>
          <a:prstGeom prst="rect">
            <a:avLst/>
          </a:prstGeom>
        </p:spPr>
        <p:txBody>
          <a:bodyPr wrap="none">
            <a:spAutoFit/>
          </a:bodyPr>
          <a:lstStyle/>
          <a:p>
            <a:r>
              <a:rPr lang="en-US" sz="1400">
                <a:solidFill>
                  <a:srgbClr val="4D4D4F"/>
                </a:solidFill>
                <a:latin typeface="CiscoSans-ExtraLight"/>
              </a:rPr>
              <a:t>CMYK : </a:t>
            </a:r>
            <a:br>
              <a:rPr lang="en-US" sz="1400">
                <a:solidFill>
                  <a:srgbClr val="4D4D4F"/>
                </a:solidFill>
                <a:latin typeface="CiscoSans-ExtraLight"/>
              </a:rPr>
            </a:br>
            <a:r>
              <a:rPr lang="en-US" sz="1400">
                <a:solidFill>
                  <a:srgbClr val="4D4D4F"/>
                </a:solidFill>
                <a:latin typeface="CiscoSans-ExtraLight"/>
              </a:rPr>
              <a:t>100  100  26  36</a:t>
            </a:r>
            <a:endParaRPr lang="en-US" sz="1400"/>
          </a:p>
          <a:p>
            <a:endParaRPr lang="en-US" sz="1400">
              <a:solidFill>
                <a:srgbClr val="4D4D4F"/>
              </a:solidFill>
              <a:latin typeface="CiscoSans-ExtraLight"/>
            </a:endParaRPr>
          </a:p>
          <a:p>
            <a:r>
              <a:rPr lang="en-US" sz="1400">
                <a:solidFill>
                  <a:srgbClr val="4D4D4F"/>
                </a:solidFill>
                <a:latin typeface="CiscoSans-ExtraLight"/>
              </a:rPr>
              <a:t>RGB : </a:t>
            </a:r>
            <a:br>
              <a:rPr lang="en-US" sz="1400">
                <a:solidFill>
                  <a:srgbClr val="4D4D4F"/>
                </a:solidFill>
                <a:latin typeface="CiscoSans-ExtraLight"/>
              </a:rPr>
            </a:br>
            <a:r>
              <a:rPr lang="en-US" sz="1400">
                <a:solidFill>
                  <a:srgbClr val="4D4D4F"/>
                </a:solidFill>
                <a:latin typeface="CiscoSans-ExtraLight"/>
              </a:rPr>
              <a:t>12  10  90</a:t>
            </a:r>
            <a:endParaRPr lang="en-US" sz="1400"/>
          </a:p>
          <a:p>
            <a:endParaRPr lang="en-US" sz="1400">
              <a:solidFill>
                <a:srgbClr val="4D4D4F"/>
              </a:solidFill>
              <a:latin typeface="CiscoSans-ExtraLight"/>
            </a:endParaRPr>
          </a:p>
          <a:p>
            <a:r>
              <a:rPr lang="en-US" sz="1400">
                <a:solidFill>
                  <a:srgbClr val="4D4D4F"/>
                </a:solidFill>
                <a:latin typeface="CiscoSans-ExtraLight"/>
              </a:rPr>
              <a:t>HEX : #0c0a5a</a:t>
            </a:r>
            <a:endParaRPr lang="en-US" sz="1400"/>
          </a:p>
        </p:txBody>
      </p:sp>
      <p:sp>
        <p:nvSpPr>
          <p:cNvPr id="15" name="Rectangle 14">
            <a:extLst>
              <a:ext uri="{FF2B5EF4-FFF2-40B4-BE49-F238E27FC236}">
                <a16:creationId xmlns:a16="http://schemas.microsoft.com/office/drawing/2014/main" id="{BAF1833D-B82D-4AA0-BB42-6270FF503841}"/>
              </a:ext>
            </a:extLst>
          </p:cNvPr>
          <p:cNvSpPr/>
          <p:nvPr/>
        </p:nvSpPr>
        <p:spPr>
          <a:xfrm>
            <a:off x="6433506" y="3428999"/>
            <a:ext cx="1168781" cy="1600438"/>
          </a:xfrm>
          <a:prstGeom prst="rect">
            <a:avLst/>
          </a:prstGeom>
        </p:spPr>
        <p:txBody>
          <a:bodyPr wrap="none">
            <a:spAutoFit/>
          </a:bodyPr>
          <a:lstStyle/>
          <a:p>
            <a:r>
              <a:rPr lang="en-US" sz="1400">
                <a:solidFill>
                  <a:srgbClr val="4D4D4F"/>
                </a:solidFill>
                <a:latin typeface="CiscoSans-ExtraLight"/>
              </a:rPr>
              <a:t>CMYK : </a:t>
            </a:r>
            <a:br>
              <a:rPr lang="en-US" sz="1400">
                <a:solidFill>
                  <a:srgbClr val="4D4D4F"/>
                </a:solidFill>
                <a:latin typeface="CiscoSans-ExtraLight"/>
              </a:rPr>
            </a:br>
            <a:r>
              <a:rPr lang="en-US" sz="1400">
                <a:solidFill>
                  <a:srgbClr val="4D4D4F"/>
                </a:solidFill>
                <a:latin typeface="CiscoSans-ExtraLight"/>
              </a:rPr>
              <a:t>0 66 100 0</a:t>
            </a:r>
            <a:endParaRPr lang="en-US" sz="1400"/>
          </a:p>
          <a:p>
            <a:endParaRPr lang="en-US" sz="1400">
              <a:solidFill>
                <a:srgbClr val="4D4D4F"/>
              </a:solidFill>
              <a:latin typeface="CiscoSans-ExtraLight"/>
            </a:endParaRPr>
          </a:p>
          <a:p>
            <a:r>
              <a:rPr lang="en-US" sz="1400">
                <a:solidFill>
                  <a:srgbClr val="4D4D4F"/>
                </a:solidFill>
                <a:latin typeface="CiscoSans-ExtraLight"/>
              </a:rPr>
              <a:t>RGB : </a:t>
            </a:r>
            <a:br>
              <a:rPr lang="en-US" sz="1400">
                <a:solidFill>
                  <a:srgbClr val="4D4D4F"/>
                </a:solidFill>
                <a:latin typeface="CiscoSans-ExtraLight"/>
              </a:rPr>
            </a:br>
            <a:r>
              <a:rPr lang="en-US" sz="1400">
                <a:solidFill>
                  <a:srgbClr val="4D4D4F"/>
                </a:solidFill>
                <a:latin typeface="CiscoSans-ExtraLight"/>
              </a:rPr>
              <a:t>255 130 0</a:t>
            </a:r>
          </a:p>
          <a:p>
            <a:endParaRPr lang="en-US" sz="1400">
              <a:solidFill>
                <a:srgbClr val="4D4D4F"/>
              </a:solidFill>
              <a:latin typeface="CiscoSans-ExtraLight"/>
            </a:endParaRPr>
          </a:p>
          <a:p>
            <a:r>
              <a:rPr lang="en-US" sz="1400">
                <a:solidFill>
                  <a:srgbClr val="4D4D4F"/>
                </a:solidFill>
                <a:latin typeface="CiscoSans-ExtraLight"/>
              </a:rPr>
              <a:t>HEX : #ff8700</a:t>
            </a:r>
            <a:endParaRPr lang="en-US" sz="1400"/>
          </a:p>
        </p:txBody>
      </p:sp>
      <p:sp>
        <p:nvSpPr>
          <p:cNvPr id="16" name="Rectangle 15">
            <a:extLst>
              <a:ext uri="{FF2B5EF4-FFF2-40B4-BE49-F238E27FC236}">
                <a16:creationId xmlns:a16="http://schemas.microsoft.com/office/drawing/2014/main" id="{033B026F-A47B-4E54-A4FC-C79630077D18}"/>
              </a:ext>
            </a:extLst>
          </p:cNvPr>
          <p:cNvSpPr/>
          <p:nvPr/>
        </p:nvSpPr>
        <p:spPr>
          <a:xfrm>
            <a:off x="8358797" y="3428999"/>
            <a:ext cx="1244251" cy="1600438"/>
          </a:xfrm>
          <a:prstGeom prst="rect">
            <a:avLst/>
          </a:prstGeom>
        </p:spPr>
        <p:txBody>
          <a:bodyPr wrap="none">
            <a:spAutoFit/>
          </a:bodyPr>
          <a:lstStyle/>
          <a:p>
            <a:r>
              <a:rPr lang="en-US" sz="1400">
                <a:solidFill>
                  <a:srgbClr val="4D4D4F"/>
                </a:solidFill>
                <a:latin typeface="CiscoSans-ExtraLight"/>
              </a:rPr>
              <a:t>CMYK : </a:t>
            </a:r>
            <a:br>
              <a:rPr lang="en-US" sz="1400">
                <a:solidFill>
                  <a:srgbClr val="4D4D4F"/>
                </a:solidFill>
                <a:latin typeface="CiscoSans-ExtraLight"/>
              </a:rPr>
            </a:br>
            <a:r>
              <a:rPr lang="en-US" sz="1400">
                <a:solidFill>
                  <a:srgbClr val="4D4D4F"/>
                </a:solidFill>
                <a:latin typeface="CiscoSans-ExtraLight"/>
              </a:rPr>
              <a:t>52 43 41 6</a:t>
            </a:r>
          </a:p>
          <a:p>
            <a:endParaRPr lang="en-US" sz="1400">
              <a:solidFill>
                <a:srgbClr val="4D4D4F"/>
              </a:solidFill>
              <a:latin typeface="CiscoSans-ExtraLight"/>
            </a:endParaRPr>
          </a:p>
          <a:p>
            <a:r>
              <a:rPr lang="en-US" sz="1400">
                <a:solidFill>
                  <a:srgbClr val="4D4D4F"/>
                </a:solidFill>
                <a:latin typeface="CiscoSans-ExtraLight"/>
              </a:rPr>
              <a:t>RGB : </a:t>
            </a:r>
            <a:br>
              <a:rPr lang="en-US" sz="1400">
                <a:solidFill>
                  <a:srgbClr val="4D4D4F"/>
                </a:solidFill>
                <a:latin typeface="CiscoSans-ExtraLight"/>
              </a:rPr>
            </a:br>
            <a:r>
              <a:rPr lang="en-US" sz="1400">
                <a:solidFill>
                  <a:srgbClr val="4D4D4F"/>
                </a:solidFill>
                <a:latin typeface="CiscoSans-ExtraLight"/>
              </a:rPr>
              <a:t>129 130 133</a:t>
            </a:r>
          </a:p>
          <a:p>
            <a:endParaRPr lang="en-US" sz="1400">
              <a:solidFill>
                <a:srgbClr val="4D4D4F"/>
              </a:solidFill>
              <a:latin typeface="CiscoSans-ExtraLight"/>
            </a:endParaRPr>
          </a:p>
          <a:p>
            <a:r>
              <a:rPr lang="en-US" sz="1400">
                <a:solidFill>
                  <a:srgbClr val="4D4D4F"/>
                </a:solidFill>
                <a:latin typeface="CiscoSans-ExtraLight"/>
              </a:rPr>
              <a:t>HEX : #818285</a:t>
            </a:r>
            <a:endParaRPr lang="en-US" sz="1400"/>
          </a:p>
        </p:txBody>
      </p:sp>
      <p:sp>
        <p:nvSpPr>
          <p:cNvPr id="17" name="Rectangle 16">
            <a:extLst>
              <a:ext uri="{FF2B5EF4-FFF2-40B4-BE49-F238E27FC236}">
                <a16:creationId xmlns:a16="http://schemas.microsoft.com/office/drawing/2014/main" id="{E12D6402-F91C-481F-AE91-4C43867A0506}"/>
              </a:ext>
            </a:extLst>
          </p:cNvPr>
          <p:cNvSpPr/>
          <p:nvPr/>
        </p:nvSpPr>
        <p:spPr>
          <a:xfrm>
            <a:off x="10358453" y="3428999"/>
            <a:ext cx="1087157" cy="1600438"/>
          </a:xfrm>
          <a:prstGeom prst="rect">
            <a:avLst/>
          </a:prstGeom>
        </p:spPr>
        <p:txBody>
          <a:bodyPr wrap="none">
            <a:spAutoFit/>
          </a:bodyPr>
          <a:lstStyle/>
          <a:p>
            <a:r>
              <a:rPr lang="en-US" sz="1400">
                <a:solidFill>
                  <a:srgbClr val="4D4D4F"/>
                </a:solidFill>
                <a:latin typeface="CiscoSans-ExtraLight"/>
              </a:rPr>
              <a:t>CMYK : </a:t>
            </a:r>
            <a:br>
              <a:rPr lang="en-US" sz="1400">
                <a:solidFill>
                  <a:srgbClr val="4D4D4F"/>
                </a:solidFill>
                <a:latin typeface="CiscoSans-ExtraLight"/>
              </a:rPr>
            </a:br>
            <a:r>
              <a:rPr lang="en-US" sz="1400">
                <a:solidFill>
                  <a:srgbClr val="4D4D4F"/>
                </a:solidFill>
                <a:latin typeface="CiscoSans-ExtraLight"/>
              </a:rPr>
              <a:t>0 0 0 0</a:t>
            </a:r>
          </a:p>
          <a:p>
            <a:endParaRPr lang="en-US" sz="1400">
              <a:solidFill>
                <a:srgbClr val="4D4D4F"/>
              </a:solidFill>
              <a:latin typeface="CiscoSans-ExtraLight"/>
            </a:endParaRPr>
          </a:p>
          <a:p>
            <a:r>
              <a:rPr lang="en-US" sz="1400">
                <a:solidFill>
                  <a:srgbClr val="4D4D4F"/>
                </a:solidFill>
                <a:latin typeface="CiscoSans-ExtraLight"/>
              </a:rPr>
              <a:t>RGB : </a:t>
            </a:r>
            <a:br>
              <a:rPr lang="en-US" sz="1400">
                <a:solidFill>
                  <a:srgbClr val="4D4D4F"/>
                </a:solidFill>
                <a:latin typeface="CiscoSans-ExtraLight"/>
              </a:rPr>
            </a:br>
            <a:r>
              <a:rPr lang="en-US" sz="1400">
                <a:solidFill>
                  <a:srgbClr val="4D4D4F"/>
                </a:solidFill>
                <a:latin typeface="CiscoSans-ExtraLight"/>
              </a:rPr>
              <a:t>255 255 255</a:t>
            </a:r>
          </a:p>
          <a:p>
            <a:endParaRPr lang="en-US" sz="1400">
              <a:solidFill>
                <a:srgbClr val="4D4D4F"/>
              </a:solidFill>
              <a:latin typeface="CiscoSans-ExtraLight"/>
            </a:endParaRPr>
          </a:p>
          <a:p>
            <a:r>
              <a:rPr lang="en-US" sz="1400">
                <a:solidFill>
                  <a:srgbClr val="4D4D4F"/>
                </a:solidFill>
                <a:latin typeface="CiscoSans-ExtraLight"/>
              </a:rPr>
              <a:t>HEX : #</a:t>
            </a:r>
            <a:r>
              <a:rPr lang="en-US" sz="1400" err="1">
                <a:solidFill>
                  <a:srgbClr val="4D4D4F"/>
                </a:solidFill>
                <a:latin typeface="CiscoSans-ExtraLight"/>
              </a:rPr>
              <a:t>ffffff</a:t>
            </a:r>
            <a:endParaRPr lang="en-US" sz="1400"/>
          </a:p>
        </p:txBody>
      </p:sp>
    </p:spTree>
    <p:extLst>
      <p:ext uri="{BB962C8B-B14F-4D97-AF65-F5344CB8AC3E}">
        <p14:creationId xmlns:p14="http://schemas.microsoft.com/office/powerpoint/2010/main" val="42150853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2">
            <a:extLst>
              <a:ext uri="{FF2B5EF4-FFF2-40B4-BE49-F238E27FC236}">
                <a16:creationId xmlns:a16="http://schemas.microsoft.com/office/drawing/2014/main" id="{E673D9B9-4157-4D63-B3A1-262EF14F54A4}"/>
              </a:ext>
            </a:extLst>
          </p:cNvPr>
          <p:cNvSpPr txBox="1">
            <a:spLocks/>
          </p:cNvSpPr>
          <p:nvPr/>
        </p:nvSpPr>
        <p:spPr>
          <a:xfrm>
            <a:off x="562189" y="322461"/>
            <a:ext cx="11629811" cy="936154"/>
          </a:xfrm>
          <a:prstGeom prst="rect">
            <a:avLst/>
          </a:prstGeom>
        </p:spPr>
        <p:txBody>
          <a:bodyPr vert="horz" wrap="square" lIns="0" tIns="12700" rIns="0" bIns="0" rtlCol="0">
            <a:spAutoFit/>
          </a:bodyPr>
          <a:lstStyle>
            <a:defPPr>
              <a:defRPr lang="en-US"/>
            </a:defPPr>
            <a:lvl1pPr>
              <a:defRPr sz="4000" b="1" i="0">
                <a:solidFill>
                  <a:srgbClr val="106CA8"/>
                </a:solidFill>
                <a:latin typeface="Arial Narrow"/>
                <a:ea typeface="+mj-ea"/>
                <a:cs typeface="Arial Narrow"/>
              </a:defRPr>
            </a:lvl1pPr>
          </a:lstStyle>
          <a:p>
            <a:r>
              <a:rPr lang="en-US"/>
              <a:t>Logo Color Variation</a:t>
            </a:r>
          </a:p>
        </p:txBody>
      </p:sp>
      <p:sp>
        <p:nvSpPr>
          <p:cNvPr id="5" name="Rectangle 4">
            <a:extLst>
              <a:ext uri="{FF2B5EF4-FFF2-40B4-BE49-F238E27FC236}">
                <a16:creationId xmlns:a16="http://schemas.microsoft.com/office/drawing/2014/main" id="{F5BCDB13-AC85-436A-B7F8-990A1599EC84}"/>
              </a:ext>
            </a:extLst>
          </p:cNvPr>
          <p:cNvSpPr/>
          <p:nvPr/>
        </p:nvSpPr>
        <p:spPr>
          <a:xfrm>
            <a:off x="562189" y="1250118"/>
            <a:ext cx="11325011" cy="1077218"/>
          </a:xfrm>
          <a:prstGeom prst="rect">
            <a:avLst/>
          </a:prstGeom>
        </p:spPr>
        <p:txBody>
          <a:bodyPr wrap="square">
            <a:spAutoFit/>
          </a:bodyPr>
          <a:lstStyle/>
          <a:p>
            <a:r>
              <a:rPr lang="en-US" sz="1600">
                <a:solidFill>
                  <a:srgbClr val="333333"/>
                </a:solidFill>
                <a:latin typeface="Lato-Regular"/>
              </a:rPr>
              <a:t>The Cigniti logo can only be placed on solid colors specified here. Each variation of the logo color on corresponding background colors is presented here and can only be used in the prescribed format. When the Cigniti logo is the only element on the layout, only combinations from Set 1 may be used. The Cigniti logo can also be placed on secondary and neutral colors, from Set 2, under special circumstances.</a:t>
            </a:r>
            <a:endParaRPr lang="en-US" sz="1600"/>
          </a:p>
        </p:txBody>
      </p:sp>
      <p:sp>
        <p:nvSpPr>
          <p:cNvPr id="6" name="Rectangle 5">
            <a:extLst>
              <a:ext uri="{FF2B5EF4-FFF2-40B4-BE49-F238E27FC236}">
                <a16:creationId xmlns:a16="http://schemas.microsoft.com/office/drawing/2014/main" id="{4513EF56-264C-4EBE-BB01-A2261827473A}"/>
              </a:ext>
            </a:extLst>
          </p:cNvPr>
          <p:cNvSpPr/>
          <p:nvPr/>
        </p:nvSpPr>
        <p:spPr>
          <a:xfrm>
            <a:off x="0" y="2650171"/>
            <a:ext cx="12192000" cy="325939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0D18588F-99C7-4A64-BD24-ADEF83D826B5}"/>
              </a:ext>
            </a:extLst>
          </p:cNvPr>
          <p:cNvSpPr/>
          <p:nvPr/>
        </p:nvSpPr>
        <p:spPr>
          <a:xfrm>
            <a:off x="263497" y="3240107"/>
            <a:ext cx="2566219" cy="928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25D0B879-BF66-451E-8060-43AF70057A3C}"/>
              </a:ext>
            </a:extLst>
          </p:cNvPr>
          <p:cNvSpPr/>
          <p:nvPr/>
        </p:nvSpPr>
        <p:spPr>
          <a:xfrm>
            <a:off x="3196040" y="3240107"/>
            <a:ext cx="2566219" cy="928250"/>
          </a:xfrm>
          <a:prstGeom prst="rect">
            <a:avLst/>
          </a:prstGeom>
          <a:solidFill>
            <a:srgbClr val="0404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D6DD723-9475-4556-AE28-29D9A0384509}"/>
              </a:ext>
            </a:extLst>
          </p:cNvPr>
          <p:cNvSpPr/>
          <p:nvPr/>
        </p:nvSpPr>
        <p:spPr>
          <a:xfrm>
            <a:off x="6128583" y="3240107"/>
            <a:ext cx="2566219" cy="928250"/>
          </a:xfrm>
          <a:prstGeom prst="rect">
            <a:avLst/>
          </a:prstGeom>
          <a:solidFill>
            <a:srgbClr val="F477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448449A-DC31-4243-92D6-D48D91CB8ECD}"/>
              </a:ext>
            </a:extLst>
          </p:cNvPr>
          <p:cNvSpPr/>
          <p:nvPr/>
        </p:nvSpPr>
        <p:spPr>
          <a:xfrm>
            <a:off x="9061127" y="3240107"/>
            <a:ext cx="2566219" cy="928250"/>
          </a:xfrm>
          <a:prstGeom prst="rect">
            <a:avLst/>
          </a:prstGeom>
          <a:solidFill>
            <a:srgbClr val="005C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53681CCB-786D-43A9-9EA0-8D9B900E1E7D}"/>
              </a:ext>
            </a:extLst>
          </p:cNvPr>
          <p:cNvSpPr/>
          <p:nvPr/>
        </p:nvSpPr>
        <p:spPr>
          <a:xfrm>
            <a:off x="263497" y="4428964"/>
            <a:ext cx="2566219" cy="928250"/>
          </a:xfrm>
          <a:prstGeom prst="rect">
            <a:avLst/>
          </a:prstGeom>
          <a:solidFill>
            <a:srgbClr val="BCBD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B086B04-17BC-40CC-AD85-22888F23E025}"/>
              </a:ext>
            </a:extLst>
          </p:cNvPr>
          <p:cNvSpPr/>
          <p:nvPr/>
        </p:nvSpPr>
        <p:spPr>
          <a:xfrm>
            <a:off x="3196040" y="4428964"/>
            <a:ext cx="2566219" cy="928250"/>
          </a:xfrm>
          <a:prstGeom prst="rect">
            <a:avLst/>
          </a:prstGeom>
          <a:solidFill>
            <a:srgbClr val="064C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385BE12-721C-4082-AD0D-6313A632002B}"/>
              </a:ext>
            </a:extLst>
          </p:cNvPr>
          <p:cNvSpPr/>
          <p:nvPr/>
        </p:nvSpPr>
        <p:spPr>
          <a:xfrm>
            <a:off x="6128583" y="4428964"/>
            <a:ext cx="2566219" cy="928250"/>
          </a:xfrm>
          <a:prstGeom prst="rect">
            <a:avLst/>
          </a:prstGeom>
          <a:solidFill>
            <a:srgbClr val="2BA0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2167172C-961E-4504-9367-7E507CD4F510}"/>
              </a:ext>
            </a:extLst>
          </p:cNvPr>
          <p:cNvSpPr/>
          <p:nvPr/>
        </p:nvSpPr>
        <p:spPr>
          <a:xfrm>
            <a:off x="9061127" y="4428964"/>
            <a:ext cx="2566219" cy="92825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Graphic 1">
            <a:extLst>
              <a:ext uri="{FF2B5EF4-FFF2-40B4-BE49-F238E27FC236}">
                <a16:creationId xmlns:a16="http://schemas.microsoft.com/office/drawing/2014/main" id="{67B531D0-BFB4-430D-98B4-20DD3F80B3B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28825" y="3367305"/>
            <a:ext cx="2119541" cy="710958"/>
          </a:xfrm>
          <a:prstGeom prst="rect">
            <a:avLst/>
          </a:prstGeom>
        </p:spPr>
      </p:pic>
      <p:pic>
        <p:nvPicPr>
          <p:cNvPr id="27" name="Graphic 26">
            <a:extLst>
              <a:ext uri="{FF2B5EF4-FFF2-40B4-BE49-F238E27FC236}">
                <a16:creationId xmlns:a16="http://schemas.microsoft.com/office/drawing/2014/main" id="{6E0324AB-8A05-4B97-BB19-D2EB2FE5AF0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48940" y="4537609"/>
            <a:ext cx="2119541" cy="710958"/>
          </a:xfrm>
          <a:prstGeom prst="rect">
            <a:avLst/>
          </a:prstGeom>
        </p:spPr>
      </p:pic>
      <p:pic>
        <p:nvPicPr>
          <p:cNvPr id="28" name="Graphic 27">
            <a:extLst>
              <a:ext uri="{FF2B5EF4-FFF2-40B4-BE49-F238E27FC236}">
                <a16:creationId xmlns:a16="http://schemas.microsoft.com/office/drawing/2014/main" id="{4CE8757B-3E5A-455C-B110-A69376D8BEB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412325" y="3360459"/>
            <a:ext cx="2119541" cy="710958"/>
          </a:xfrm>
          <a:prstGeom prst="rect">
            <a:avLst/>
          </a:prstGeom>
        </p:spPr>
      </p:pic>
      <p:pic>
        <p:nvPicPr>
          <p:cNvPr id="29" name="Graphic 28">
            <a:extLst>
              <a:ext uri="{FF2B5EF4-FFF2-40B4-BE49-F238E27FC236}">
                <a16:creationId xmlns:a16="http://schemas.microsoft.com/office/drawing/2014/main" id="{746A162E-6769-4F01-BC6E-723BC419F1C7}"/>
              </a:ext>
            </a:extLst>
          </p:cNvPr>
          <p:cNvPicPr>
            <a:picLocks noChangeAspect="1"/>
          </p:cNvPicPr>
          <p:nvPr/>
        </p:nvPicPr>
        <p:blipFill>
          <a:blip r:embed="rId4">
            <a:extLst>
              <a:ext uri="{96DAC541-7B7A-43D3-8B79-37D633B846F1}">
                <asvg:svgBlip xmlns:asvg="http://schemas.microsoft.com/office/drawing/2016/SVG/main" r:embed="rId6"/>
              </a:ext>
            </a:extLst>
          </a:blip>
          <a:stretch>
            <a:fillRect/>
          </a:stretch>
        </p:blipFill>
        <p:spPr>
          <a:xfrm>
            <a:off x="6361969" y="3360459"/>
            <a:ext cx="2119541" cy="710958"/>
          </a:xfrm>
          <a:prstGeom prst="rect">
            <a:avLst/>
          </a:prstGeom>
        </p:spPr>
      </p:pic>
      <p:pic>
        <p:nvPicPr>
          <p:cNvPr id="30" name="Graphic 29">
            <a:extLst>
              <a:ext uri="{FF2B5EF4-FFF2-40B4-BE49-F238E27FC236}">
                <a16:creationId xmlns:a16="http://schemas.microsoft.com/office/drawing/2014/main" id="{33C446DF-81B3-4F44-BD15-A4D6E4C780E3}"/>
              </a:ext>
            </a:extLst>
          </p:cNvPr>
          <p:cNvPicPr>
            <a:picLocks noChangeAspect="1"/>
          </p:cNvPicPr>
          <p:nvPr/>
        </p:nvPicPr>
        <p:blipFill>
          <a:blip r:embed="rId4">
            <a:extLst>
              <a:ext uri="{96DAC541-7B7A-43D3-8B79-37D633B846F1}">
                <asvg:svgBlip xmlns:asvg="http://schemas.microsoft.com/office/drawing/2016/SVG/main" r:embed="rId6"/>
              </a:ext>
            </a:extLst>
          </a:blip>
          <a:stretch>
            <a:fillRect/>
          </a:stretch>
        </p:blipFill>
        <p:spPr>
          <a:xfrm>
            <a:off x="9295016" y="3360459"/>
            <a:ext cx="2119541" cy="710958"/>
          </a:xfrm>
          <a:prstGeom prst="rect">
            <a:avLst/>
          </a:prstGeom>
        </p:spPr>
      </p:pic>
      <p:pic>
        <p:nvPicPr>
          <p:cNvPr id="31" name="Graphic 30">
            <a:extLst>
              <a:ext uri="{FF2B5EF4-FFF2-40B4-BE49-F238E27FC236}">
                <a16:creationId xmlns:a16="http://schemas.microsoft.com/office/drawing/2014/main" id="{D796FCCF-5417-4CA5-8967-5F8C0BA34E82}"/>
              </a:ext>
            </a:extLst>
          </p:cNvPr>
          <p:cNvPicPr>
            <a:picLocks noChangeAspect="1"/>
          </p:cNvPicPr>
          <p:nvPr/>
        </p:nvPicPr>
        <p:blipFill>
          <a:blip r:embed="rId7">
            <a:extLst>
              <a:ext uri="{96DAC541-7B7A-43D3-8B79-37D633B846F1}">
                <asvg:svgBlip xmlns:asvg="http://schemas.microsoft.com/office/drawing/2016/SVG/main" r:embed="rId6"/>
              </a:ext>
            </a:extLst>
          </a:blip>
          <a:stretch>
            <a:fillRect/>
          </a:stretch>
        </p:blipFill>
        <p:spPr>
          <a:xfrm>
            <a:off x="3404026" y="4566953"/>
            <a:ext cx="2119541" cy="710958"/>
          </a:xfrm>
          <a:prstGeom prst="rect">
            <a:avLst/>
          </a:prstGeom>
        </p:spPr>
      </p:pic>
      <p:pic>
        <p:nvPicPr>
          <p:cNvPr id="32" name="Graphic 31">
            <a:extLst>
              <a:ext uri="{FF2B5EF4-FFF2-40B4-BE49-F238E27FC236}">
                <a16:creationId xmlns:a16="http://schemas.microsoft.com/office/drawing/2014/main" id="{479370AC-DC49-47E3-8DF0-221320520B71}"/>
              </a:ext>
            </a:extLst>
          </p:cNvPr>
          <p:cNvPicPr>
            <a:picLocks noChangeAspect="1"/>
          </p:cNvPicPr>
          <p:nvPr/>
        </p:nvPicPr>
        <p:blipFill>
          <a:blip r:embed="rId7">
            <a:extLst>
              <a:ext uri="{96DAC541-7B7A-43D3-8B79-37D633B846F1}">
                <asvg:svgBlip xmlns:asvg="http://schemas.microsoft.com/office/drawing/2016/SVG/main" r:embed="rId6"/>
              </a:ext>
            </a:extLst>
          </a:blip>
          <a:stretch>
            <a:fillRect/>
          </a:stretch>
        </p:blipFill>
        <p:spPr>
          <a:xfrm>
            <a:off x="6353670" y="4566953"/>
            <a:ext cx="2119541" cy="710958"/>
          </a:xfrm>
          <a:prstGeom prst="rect">
            <a:avLst/>
          </a:prstGeom>
        </p:spPr>
      </p:pic>
      <p:pic>
        <p:nvPicPr>
          <p:cNvPr id="33" name="Graphic 32">
            <a:extLst>
              <a:ext uri="{FF2B5EF4-FFF2-40B4-BE49-F238E27FC236}">
                <a16:creationId xmlns:a16="http://schemas.microsoft.com/office/drawing/2014/main" id="{9838DE76-2296-4762-B301-D670D3228AE3}"/>
              </a:ext>
            </a:extLst>
          </p:cNvPr>
          <p:cNvPicPr>
            <a:picLocks noChangeAspect="1"/>
          </p:cNvPicPr>
          <p:nvPr/>
        </p:nvPicPr>
        <p:blipFill>
          <a:blip r:embed="rId7">
            <a:extLst>
              <a:ext uri="{96DAC541-7B7A-43D3-8B79-37D633B846F1}">
                <asvg:svgBlip xmlns:asvg="http://schemas.microsoft.com/office/drawing/2016/SVG/main" r:embed="rId6"/>
              </a:ext>
            </a:extLst>
          </a:blip>
          <a:stretch>
            <a:fillRect/>
          </a:stretch>
        </p:blipFill>
        <p:spPr>
          <a:xfrm>
            <a:off x="9286717" y="4566953"/>
            <a:ext cx="2119541" cy="710958"/>
          </a:xfrm>
          <a:prstGeom prst="rect">
            <a:avLst/>
          </a:prstGeom>
        </p:spPr>
      </p:pic>
    </p:spTree>
    <p:extLst>
      <p:ext uri="{BB962C8B-B14F-4D97-AF65-F5344CB8AC3E}">
        <p14:creationId xmlns:p14="http://schemas.microsoft.com/office/powerpoint/2010/main" val="7629130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3FE7FDC5-2DF0-4B63-A6D4-96DCBE15474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13677" y="2998871"/>
            <a:ext cx="2564645" cy="860259"/>
          </a:xfrm>
          <a:prstGeom prst="rect">
            <a:avLst/>
          </a:prstGeom>
        </p:spPr>
      </p:pic>
    </p:spTree>
    <p:extLst>
      <p:ext uri="{BB962C8B-B14F-4D97-AF65-F5344CB8AC3E}">
        <p14:creationId xmlns:p14="http://schemas.microsoft.com/office/powerpoint/2010/main" val="31986720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igniti Corporate Presentation 2022" id="{2C63C426-D3E0-48E6-B306-E3A6CEA5155B}" vid="{80B8F9E6-39FB-4C5C-AEE5-437F2DF127A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B4AC8EB73A7BF48A8F7269C9D1A3DA6" ma:contentTypeVersion="14" ma:contentTypeDescription="Create a new document." ma:contentTypeScope="" ma:versionID="bc1dca9088b1de75fa74ae26b64c88c9">
  <xsd:schema xmlns:xsd="http://www.w3.org/2001/XMLSchema" xmlns:xs="http://www.w3.org/2001/XMLSchema" xmlns:p="http://schemas.microsoft.com/office/2006/metadata/properties" xmlns:ns3="f48fcf26-c5d2-4ef4-83e2-17185e763389" xmlns:ns4="624c4acf-cf03-4849-9686-a479cc45aab9" targetNamespace="http://schemas.microsoft.com/office/2006/metadata/properties" ma:root="true" ma:fieldsID="3f07a4a146b26ef0213e495f6dfa133a" ns3:_="" ns4:_="">
    <xsd:import namespace="f48fcf26-c5d2-4ef4-83e2-17185e763389"/>
    <xsd:import namespace="624c4acf-cf03-4849-9686-a479cc45aab9"/>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KeyPoints" minOccurs="0"/>
                <xsd:element ref="ns4:MediaServiceKeyPoints" minOccurs="0"/>
                <xsd:element ref="ns4:MediaServiceAutoTags" minOccurs="0"/>
                <xsd:element ref="ns4:MediaServiceOCR" minOccurs="0"/>
                <xsd:element ref="ns4:MediaServiceGenerationTime" minOccurs="0"/>
                <xsd:element ref="ns4:MediaServiceEventHashCode" minOccurs="0"/>
                <xsd:element ref="ns4:MediaServiceDateTaken" minOccurs="0"/>
                <xsd:element ref="ns4:MediaServiceLocation" minOccurs="0"/>
                <xsd:element ref="ns4: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48fcf26-c5d2-4ef4-83e2-17185e763389"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24c4acf-cf03-4849-9686-a479cc45aab9"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ternalName="MediaServiceDateTaken"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MediaLengthInSeconds" ma:index="21"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DEFC212-53EF-4B81-A5D6-526CE89E0056}">
  <ds:schemaRefs>
    <ds:schemaRef ds:uri="http://purl.org/dc/dcmitype/"/>
    <ds:schemaRef ds:uri="http://schemas.microsoft.com/office/2006/documentManagement/types"/>
    <ds:schemaRef ds:uri="http://purl.org/dc/elements/1.1/"/>
    <ds:schemaRef ds:uri="f48fcf26-c5d2-4ef4-83e2-17185e763389"/>
    <ds:schemaRef ds:uri="http://schemas.microsoft.com/office/2006/metadata/properties"/>
    <ds:schemaRef ds:uri="http://schemas.openxmlformats.org/package/2006/metadata/core-properties"/>
    <ds:schemaRef ds:uri="http://schemas.microsoft.com/office/infopath/2007/PartnerControls"/>
    <ds:schemaRef ds:uri="624c4acf-cf03-4849-9686-a479cc45aab9"/>
    <ds:schemaRef ds:uri="http://www.w3.org/XML/1998/namespace"/>
    <ds:schemaRef ds:uri="http://purl.org/dc/terms/"/>
  </ds:schemaRefs>
</ds:datastoreItem>
</file>

<file path=customXml/itemProps2.xml><?xml version="1.0" encoding="utf-8"?>
<ds:datastoreItem xmlns:ds="http://schemas.openxmlformats.org/officeDocument/2006/customXml" ds:itemID="{59649A52-3AAB-48EE-ABB5-5AAD74F6460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48fcf26-c5d2-4ef4-83e2-17185e763389"/>
    <ds:schemaRef ds:uri="624c4acf-cf03-4849-9686-a479cc45aab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2BA8C0C-41D2-428C-B33E-D214BA7C695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9749</TotalTime>
  <Words>503</Words>
  <Application>Microsoft Office PowerPoint</Application>
  <PresentationFormat>Widescreen</PresentationFormat>
  <Paragraphs>55</Paragraphs>
  <Slides>5</Slides>
  <Notes>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5</vt:i4>
      </vt:variant>
    </vt:vector>
  </HeadingPairs>
  <TitlesOfParts>
    <vt:vector size="16" baseType="lpstr">
      <vt:lpstr>Arial</vt:lpstr>
      <vt:lpstr>Arial Narrow</vt:lpstr>
      <vt:lpstr>Calibri</vt:lpstr>
      <vt:lpstr>Calibri bold</vt:lpstr>
      <vt:lpstr>Calibri Light</vt:lpstr>
      <vt:lpstr>CiscoSans-ExtraLight</vt:lpstr>
      <vt:lpstr>Lato-Bold</vt:lpstr>
      <vt:lpstr>Lato-Regular</vt:lpstr>
      <vt:lpstr>Roboto</vt:lpstr>
      <vt:lpstr>Roboto Bk</vt:lpstr>
      <vt:lpstr>Office Theme</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Rakesh Ravi Varma Yedida</dc:creator>
  <cp:lastModifiedBy>Ashish Sopori</cp:lastModifiedBy>
  <cp:revision>152</cp:revision>
  <dcterms:created xsi:type="dcterms:W3CDTF">2020-03-20T11:02:04Z</dcterms:created>
  <dcterms:modified xsi:type="dcterms:W3CDTF">2022-08-04T15:27:28Z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0x010100AB4AC8EB73A7BF48A8F7269C9D1A3DA6</vt:lpwstr>
  </property>
</Properties>
</file>